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75" r:id="rId3"/>
    <p:sldId id="324" r:id="rId4"/>
    <p:sldId id="323" r:id="rId5"/>
    <p:sldId id="325" r:id="rId6"/>
    <p:sldId id="326" r:id="rId7"/>
    <p:sldId id="327" r:id="rId8"/>
    <p:sldId id="316" r:id="rId9"/>
    <p:sldId id="336" r:id="rId10"/>
    <p:sldId id="339" r:id="rId11"/>
    <p:sldId id="328" r:id="rId12"/>
    <p:sldId id="329" r:id="rId13"/>
    <p:sldId id="330" r:id="rId14"/>
    <p:sldId id="331" r:id="rId15"/>
    <p:sldId id="333" r:id="rId16"/>
    <p:sldId id="337" r:id="rId17"/>
    <p:sldId id="338" r:id="rId18"/>
    <p:sldId id="334" r:id="rId19"/>
    <p:sldId id="335" r:id="rId20"/>
    <p:sldId id="332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C54F4-16E5-4337-B48D-D187905C8B6A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E5A469-C371-4944-A10A-7F9CD9E7037E}">
      <dgm:prSet phldrT="[Текст]" custT="1"/>
      <dgm:spPr>
        <a:solidFill>
          <a:srgbClr val="C2384C"/>
        </a:solidFill>
      </dgm:spPr>
      <dgm:t>
        <a:bodyPr/>
        <a:lstStyle/>
        <a:p>
          <a:r>
            <a:rPr lang="ru-RU" sz="1800" b="1" dirty="0" smtClean="0"/>
            <a:t>1 уровень</a:t>
          </a:r>
        </a:p>
      </dgm:t>
    </dgm:pt>
    <dgm:pt modelId="{F2A835E1-E27E-46F4-8B3C-2DFD8AFEF127}" type="parTrans" cxnId="{B5EBFE51-B104-4BE5-9DC3-13926379DFF3}">
      <dgm:prSet/>
      <dgm:spPr/>
      <dgm:t>
        <a:bodyPr/>
        <a:lstStyle/>
        <a:p>
          <a:endParaRPr lang="ru-RU" dirty="0"/>
        </a:p>
      </dgm:t>
    </dgm:pt>
    <dgm:pt modelId="{705AE669-6A89-4357-9488-1977FC289986}" type="sibTrans" cxnId="{B5EBFE51-B104-4BE5-9DC3-13926379DFF3}">
      <dgm:prSet/>
      <dgm:spPr/>
      <dgm:t>
        <a:bodyPr/>
        <a:lstStyle/>
        <a:p>
          <a:endParaRPr lang="ru-RU"/>
        </a:p>
      </dgm:t>
    </dgm:pt>
    <dgm:pt modelId="{0FD61743-AF7E-429F-A8A5-2185F9747BDA}">
      <dgm:prSet custT="1"/>
      <dgm:spPr>
        <a:solidFill>
          <a:srgbClr val="0070C0"/>
        </a:solidFill>
      </dgm:spPr>
      <dgm:t>
        <a:bodyPr/>
        <a:lstStyle/>
        <a:p>
          <a:r>
            <a:rPr lang="ru-RU" sz="700" b="1" dirty="0" smtClean="0"/>
            <a:t> </a:t>
          </a:r>
          <a:r>
            <a:rPr lang="ru-RU" sz="1600" b="1" dirty="0" smtClean="0">
              <a:solidFill>
                <a:schemeClr val="tx1"/>
              </a:solidFill>
            </a:rPr>
            <a:t>в общеобразова-тельных организациях</a:t>
          </a:r>
        </a:p>
        <a:p>
          <a:r>
            <a:rPr lang="ru-RU" sz="1600" b="1" dirty="0" smtClean="0">
              <a:solidFill>
                <a:schemeClr val="tx1"/>
              </a:solidFill>
            </a:rPr>
            <a:t>(7-17 лет)</a:t>
          </a:r>
          <a:endParaRPr lang="ru-RU" sz="1600" b="1" dirty="0">
            <a:solidFill>
              <a:schemeClr val="tx1"/>
            </a:solidFill>
          </a:endParaRPr>
        </a:p>
      </dgm:t>
    </dgm:pt>
    <dgm:pt modelId="{13A12329-B068-4275-A222-849E32F2D43D}" type="parTrans" cxnId="{18B95901-3A50-4219-808D-3CE84C4FD13D}">
      <dgm:prSet/>
      <dgm:spPr/>
      <dgm:t>
        <a:bodyPr/>
        <a:lstStyle/>
        <a:p>
          <a:endParaRPr lang="ru-RU" dirty="0"/>
        </a:p>
      </dgm:t>
    </dgm:pt>
    <dgm:pt modelId="{2BE95D4B-14C3-4FD1-93EB-0DFE4D03EF1B}" type="sibTrans" cxnId="{18B95901-3A50-4219-808D-3CE84C4FD13D}">
      <dgm:prSet/>
      <dgm:spPr/>
      <dgm:t>
        <a:bodyPr/>
        <a:lstStyle/>
        <a:p>
          <a:endParaRPr lang="ru-RU"/>
        </a:p>
      </dgm:t>
    </dgm:pt>
    <dgm:pt modelId="{AA165DCC-D763-42F5-9AB2-9E1E90758726}">
      <dgm:prSet custT="1"/>
      <dgm:spPr>
        <a:solidFill>
          <a:srgbClr val="C2384C"/>
        </a:solidFill>
      </dgm:spPr>
      <dgm:t>
        <a:bodyPr/>
        <a:lstStyle/>
        <a:p>
          <a:r>
            <a:rPr lang="ru-RU" sz="1800" b="1" dirty="0" smtClean="0"/>
            <a:t>3 уровень</a:t>
          </a:r>
          <a:r>
            <a:rPr lang="ru-RU" sz="1800" dirty="0" smtClean="0"/>
            <a:t> </a:t>
          </a:r>
          <a:endParaRPr lang="ru-RU" sz="1800" dirty="0"/>
        </a:p>
      </dgm:t>
    </dgm:pt>
    <dgm:pt modelId="{475CD9CF-5F5E-4F6A-951D-AFC8D95E0386}" type="parTrans" cxnId="{E99E6ADE-5904-4F39-9ECC-968342C432FF}">
      <dgm:prSet/>
      <dgm:spPr/>
      <dgm:t>
        <a:bodyPr/>
        <a:lstStyle/>
        <a:p>
          <a:endParaRPr lang="ru-RU" dirty="0"/>
        </a:p>
      </dgm:t>
    </dgm:pt>
    <dgm:pt modelId="{3AACC68C-C484-4435-8AE5-C6C442B1B5C8}" type="sibTrans" cxnId="{E99E6ADE-5904-4F39-9ECC-968342C432FF}">
      <dgm:prSet/>
      <dgm:spPr/>
      <dgm:t>
        <a:bodyPr/>
        <a:lstStyle/>
        <a:p>
          <a:endParaRPr lang="ru-RU"/>
        </a:p>
      </dgm:t>
    </dgm:pt>
    <dgm:pt modelId="{0F9A4D9C-91BD-4168-932A-4A3AB96FEFBC}">
      <dgm:prSet custT="1"/>
      <dgm:spPr>
        <a:solidFill>
          <a:srgbClr val="C2384C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2 уровень</a:t>
          </a:r>
          <a:r>
            <a:rPr lang="ru-RU" sz="1800" dirty="0" smtClean="0"/>
            <a:t> </a:t>
          </a:r>
          <a:endParaRPr lang="ru-RU" sz="1800" dirty="0"/>
        </a:p>
      </dgm:t>
    </dgm:pt>
    <dgm:pt modelId="{8EEC43EB-1F52-4A7F-8A42-DE72817295EA}" type="parTrans" cxnId="{0FE7B354-C826-4795-B13A-57C1DA8D76E2}">
      <dgm:prSet/>
      <dgm:spPr/>
      <dgm:t>
        <a:bodyPr/>
        <a:lstStyle/>
        <a:p>
          <a:endParaRPr lang="ru-RU" dirty="0"/>
        </a:p>
      </dgm:t>
    </dgm:pt>
    <dgm:pt modelId="{D2CF1EE1-740C-4CEF-8790-E6722ABA8D40}" type="sibTrans" cxnId="{0FE7B354-C826-4795-B13A-57C1DA8D76E2}">
      <dgm:prSet/>
      <dgm:spPr/>
      <dgm:t>
        <a:bodyPr/>
        <a:lstStyle/>
        <a:p>
          <a:endParaRPr lang="ru-RU"/>
        </a:p>
      </dgm:t>
    </dgm:pt>
    <dgm:pt modelId="{1DBCE088-1890-4960-B489-B7EF47BAAB0E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в организациях дополнительного образования детей и молодежи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(7 - 17 лет)</a:t>
          </a:r>
          <a:endParaRPr lang="ru-RU" sz="1600" b="1" dirty="0">
            <a:solidFill>
              <a:schemeClr val="tx1"/>
            </a:solidFill>
          </a:endParaRPr>
        </a:p>
      </dgm:t>
    </dgm:pt>
    <dgm:pt modelId="{1D95D009-9205-41C6-B7B3-5BB5204F7E7D}" type="parTrans" cxnId="{9982AE07-6878-4B92-9CC3-8C99A0AD6C72}">
      <dgm:prSet/>
      <dgm:spPr/>
      <dgm:t>
        <a:bodyPr/>
        <a:lstStyle/>
        <a:p>
          <a:endParaRPr lang="ru-RU" dirty="0"/>
        </a:p>
      </dgm:t>
    </dgm:pt>
    <dgm:pt modelId="{B25AB479-E703-4DD0-AD39-D6C8D9A2906B}" type="sibTrans" cxnId="{9982AE07-6878-4B92-9CC3-8C99A0AD6C72}">
      <dgm:prSet/>
      <dgm:spPr/>
      <dgm:t>
        <a:bodyPr/>
        <a:lstStyle/>
        <a:p>
          <a:endParaRPr lang="ru-RU"/>
        </a:p>
      </dgm:t>
    </dgm:pt>
    <dgm:pt modelId="{3B3DE511-CADE-4672-BA34-5DFED392C19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 организациях СПО</a:t>
          </a:r>
        </a:p>
        <a:p>
          <a:r>
            <a:rPr lang="ru-RU" sz="1600" b="1" dirty="0" smtClean="0">
              <a:solidFill>
                <a:schemeClr val="tx1"/>
              </a:solidFill>
            </a:rPr>
            <a:t>(16-18 лет)</a:t>
          </a:r>
          <a:endParaRPr lang="ru-RU" sz="1600" b="1" dirty="0">
            <a:solidFill>
              <a:schemeClr val="tx1"/>
            </a:solidFill>
          </a:endParaRPr>
        </a:p>
      </dgm:t>
    </dgm:pt>
    <dgm:pt modelId="{D11EEDAC-F0E8-4CC0-A25F-C867FA07A9E1}" type="parTrans" cxnId="{3AD5AD7A-0509-499A-9F16-89329C3CBBBB}">
      <dgm:prSet/>
      <dgm:spPr/>
      <dgm:t>
        <a:bodyPr/>
        <a:lstStyle/>
        <a:p>
          <a:endParaRPr lang="ru-RU" dirty="0"/>
        </a:p>
      </dgm:t>
    </dgm:pt>
    <dgm:pt modelId="{3AA04CC5-9498-45DB-A7EF-55119A2A6C55}" type="sibTrans" cxnId="{3AD5AD7A-0509-499A-9F16-89329C3CBBBB}">
      <dgm:prSet/>
      <dgm:spPr/>
      <dgm:t>
        <a:bodyPr/>
        <a:lstStyle/>
        <a:p>
          <a:endParaRPr lang="ru-RU"/>
        </a:p>
      </dgm:t>
    </dgm:pt>
    <dgm:pt modelId="{401283D6-E555-4CF1-BD18-254D4B3784F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 организациях </a:t>
          </a:r>
        </a:p>
        <a:p>
          <a:r>
            <a:rPr lang="ru-RU" sz="1600" b="1" dirty="0" smtClean="0">
              <a:solidFill>
                <a:schemeClr val="tx1"/>
              </a:solidFill>
            </a:rPr>
            <a:t>ВО</a:t>
          </a:r>
        </a:p>
        <a:p>
          <a:r>
            <a:rPr lang="ru-RU" sz="1600" b="1" dirty="0" smtClean="0">
              <a:solidFill>
                <a:schemeClr val="tx1"/>
              </a:solidFill>
            </a:rPr>
            <a:t>(17-18 лет)</a:t>
          </a:r>
          <a:endParaRPr lang="ru-RU" sz="1600" b="1" dirty="0">
            <a:solidFill>
              <a:schemeClr val="tx1"/>
            </a:solidFill>
          </a:endParaRPr>
        </a:p>
      </dgm:t>
    </dgm:pt>
    <dgm:pt modelId="{0FA241FE-A8BF-46EC-B01F-06477C78F90E}" type="parTrans" cxnId="{AAFEDD4E-A046-4ECD-A3BC-50865EBD0EFA}">
      <dgm:prSet/>
      <dgm:spPr/>
      <dgm:t>
        <a:bodyPr/>
        <a:lstStyle/>
        <a:p>
          <a:endParaRPr lang="ru-RU" dirty="0"/>
        </a:p>
      </dgm:t>
    </dgm:pt>
    <dgm:pt modelId="{032DBDBB-057F-4919-AD23-A3E4513F3D82}" type="sibTrans" cxnId="{AAFEDD4E-A046-4ECD-A3BC-50865EBD0EFA}">
      <dgm:prSet/>
      <dgm:spPr/>
      <dgm:t>
        <a:bodyPr/>
        <a:lstStyle/>
        <a:p>
          <a:endParaRPr lang="ru-RU"/>
        </a:p>
      </dgm:t>
    </dgm:pt>
    <dgm:pt modelId="{CC76AFED-6EBA-4501-90D0-2CFCDA9675AE}">
      <dgm:prSet custT="1"/>
      <dgm:spPr/>
      <dgm:t>
        <a:bodyPr/>
        <a:lstStyle/>
        <a:p>
          <a:endParaRPr lang="ru-RU" sz="1300" dirty="0" smtClean="0"/>
        </a:p>
        <a:p>
          <a:r>
            <a:rPr lang="ru-RU" sz="1600" b="1" dirty="0" smtClean="0">
              <a:solidFill>
                <a:schemeClr val="tx1"/>
              </a:solidFill>
            </a:rPr>
            <a:t>в дошкольных образовательных организациях                            </a:t>
          </a:r>
        </a:p>
        <a:p>
          <a:r>
            <a:rPr lang="ru-RU" sz="1600" b="1" dirty="0" smtClean="0">
              <a:solidFill>
                <a:schemeClr val="tx1"/>
              </a:solidFill>
            </a:rPr>
            <a:t>(5-8 лет)</a:t>
          </a:r>
        </a:p>
        <a:p>
          <a:endParaRPr lang="ru-RU" dirty="0"/>
        </a:p>
      </dgm:t>
    </dgm:pt>
    <dgm:pt modelId="{0782014A-B198-4BAF-81B7-98FEB5A15ADB}" type="parTrans" cxnId="{2F3163B3-2851-4FFF-92CA-46FD74D36E8D}">
      <dgm:prSet/>
      <dgm:spPr/>
      <dgm:t>
        <a:bodyPr/>
        <a:lstStyle/>
        <a:p>
          <a:endParaRPr lang="ru-RU" dirty="0"/>
        </a:p>
      </dgm:t>
    </dgm:pt>
    <dgm:pt modelId="{087AA129-EC62-4C3B-9E77-4326660BBE8E}" type="sibTrans" cxnId="{2F3163B3-2851-4FFF-92CA-46FD74D36E8D}">
      <dgm:prSet/>
      <dgm:spPr/>
      <dgm:t>
        <a:bodyPr/>
        <a:lstStyle/>
        <a:p>
          <a:endParaRPr lang="ru-RU"/>
        </a:p>
      </dgm:t>
    </dgm:pt>
    <dgm:pt modelId="{F2BD8215-7387-4D11-BA54-9617D2C14E2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Внедрение курса «Белгородоведение»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(2015-2018 гг.)</a:t>
          </a:r>
          <a:endParaRPr lang="ru-RU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447F26F6-A6CB-4094-B212-773DD4884813}" type="sibTrans" cxnId="{8C3E7CCB-DF08-4FCA-B175-CA3055F0455B}">
      <dgm:prSet/>
      <dgm:spPr/>
      <dgm:t>
        <a:bodyPr/>
        <a:lstStyle/>
        <a:p>
          <a:endParaRPr lang="ru-RU"/>
        </a:p>
      </dgm:t>
    </dgm:pt>
    <dgm:pt modelId="{AA6190EC-6AED-4321-AD83-68010557CD21}" type="parTrans" cxnId="{8C3E7CCB-DF08-4FCA-B175-CA3055F0455B}">
      <dgm:prSet/>
      <dgm:spPr/>
      <dgm:t>
        <a:bodyPr/>
        <a:lstStyle/>
        <a:p>
          <a:endParaRPr lang="ru-RU"/>
        </a:p>
      </dgm:t>
    </dgm:pt>
    <dgm:pt modelId="{AC15F796-9DB1-4172-8300-73BF6939257F}" type="pres">
      <dgm:prSet presAssocID="{C76C54F4-16E5-4337-B48D-D187905C8B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BA5337-B8A7-4852-8613-D058C1E83DF7}" type="pres">
      <dgm:prSet presAssocID="{F2BD8215-7387-4D11-BA54-9617D2C14E23}" presName="hierRoot1" presStyleCnt="0">
        <dgm:presLayoutVars>
          <dgm:hierBranch val="init"/>
        </dgm:presLayoutVars>
      </dgm:prSet>
      <dgm:spPr/>
    </dgm:pt>
    <dgm:pt modelId="{4F138135-E17C-47AF-AE9E-3D3628B65DCA}" type="pres">
      <dgm:prSet presAssocID="{F2BD8215-7387-4D11-BA54-9617D2C14E23}" presName="rootComposite1" presStyleCnt="0"/>
      <dgm:spPr/>
    </dgm:pt>
    <dgm:pt modelId="{B4E63461-FE33-4A32-B9DF-6017A6120CF1}" type="pres">
      <dgm:prSet presAssocID="{F2BD8215-7387-4D11-BA54-9617D2C14E23}" presName="rootText1" presStyleLbl="node0" presStyleIdx="0" presStyleCnt="1" custScaleX="255332" custScaleY="130972" custLinFactNeighborX="41384" custLinFactNeighborY="-5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45D7C5-E1AC-4B0D-AA60-B6EBAB9CA756}" type="pres">
      <dgm:prSet presAssocID="{F2BD8215-7387-4D11-BA54-9617D2C14E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F00EEA-A491-4206-A25B-C15A91C022C5}" type="pres">
      <dgm:prSet presAssocID="{F2BD8215-7387-4D11-BA54-9617D2C14E23}" presName="hierChild2" presStyleCnt="0"/>
      <dgm:spPr/>
    </dgm:pt>
    <dgm:pt modelId="{1B2ED5F9-BE8D-419B-9410-CFABC11BE524}" type="pres">
      <dgm:prSet presAssocID="{F2A835E1-E27E-46F4-8B3C-2DFD8AFEF12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8E8419B-CF4B-4B38-B541-4DE0A8C9DB6A}" type="pres">
      <dgm:prSet presAssocID="{B6E5A469-C371-4944-A10A-7F9CD9E7037E}" presName="hierRoot2" presStyleCnt="0">
        <dgm:presLayoutVars>
          <dgm:hierBranch val="init"/>
        </dgm:presLayoutVars>
      </dgm:prSet>
      <dgm:spPr/>
    </dgm:pt>
    <dgm:pt modelId="{3DD73152-3C8C-4B2F-9DB9-67F55BE27615}" type="pres">
      <dgm:prSet presAssocID="{B6E5A469-C371-4944-A10A-7F9CD9E7037E}" presName="rootComposite" presStyleCnt="0"/>
      <dgm:spPr/>
    </dgm:pt>
    <dgm:pt modelId="{18500AD1-5E4F-4A81-9670-62C1165B0AC3}" type="pres">
      <dgm:prSet presAssocID="{B6E5A469-C371-4944-A10A-7F9CD9E7037E}" presName="rootText" presStyleLbl="node2" presStyleIdx="0" presStyleCnt="3" custScaleX="80657" custScaleY="70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F8E03-FC67-4820-9227-347B455ECAE8}" type="pres">
      <dgm:prSet presAssocID="{B6E5A469-C371-4944-A10A-7F9CD9E7037E}" presName="rootConnector" presStyleLbl="node2" presStyleIdx="0" presStyleCnt="3"/>
      <dgm:spPr/>
      <dgm:t>
        <a:bodyPr/>
        <a:lstStyle/>
        <a:p>
          <a:endParaRPr lang="ru-RU"/>
        </a:p>
      </dgm:t>
    </dgm:pt>
    <dgm:pt modelId="{35D555EF-DF77-4E2A-AAB0-AD52CE96159D}" type="pres">
      <dgm:prSet presAssocID="{B6E5A469-C371-4944-A10A-7F9CD9E7037E}" presName="hierChild4" presStyleCnt="0"/>
      <dgm:spPr/>
    </dgm:pt>
    <dgm:pt modelId="{C289A79A-1B2A-43F8-94F4-13E14D01572D}" type="pres">
      <dgm:prSet presAssocID="{0782014A-B198-4BAF-81B7-98FEB5A15ADB}" presName="Name37" presStyleLbl="parChTrans1D3" presStyleIdx="0" presStyleCnt="5"/>
      <dgm:spPr/>
      <dgm:t>
        <a:bodyPr/>
        <a:lstStyle/>
        <a:p>
          <a:endParaRPr lang="ru-RU"/>
        </a:p>
      </dgm:t>
    </dgm:pt>
    <dgm:pt modelId="{0592AB40-B206-42FA-A239-6FCC20CE99EF}" type="pres">
      <dgm:prSet presAssocID="{CC76AFED-6EBA-4501-90D0-2CFCDA9675AE}" presName="hierRoot2" presStyleCnt="0">
        <dgm:presLayoutVars>
          <dgm:hierBranch val="init"/>
        </dgm:presLayoutVars>
      </dgm:prSet>
      <dgm:spPr/>
    </dgm:pt>
    <dgm:pt modelId="{FA6EF901-30CE-40E8-B37B-50FAADFB0B2E}" type="pres">
      <dgm:prSet presAssocID="{CC76AFED-6EBA-4501-90D0-2CFCDA9675AE}" presName="rootComposite" presStyleCnt="0"/>
      <dgm:spPr/>
    </dgm:pt>
    <dgm:pt modelId="{5FD80D65-3919-4245-A1EE-30EF41FA5013}" type="pres">
      <dgm:prSet presAssocID="{CC76AFED-6EBA-4501-90D0-2CFCDA9675AE}" presName="rootText" presStyleLbl="node3" presStyleIdx="0" presStyleCnt="5" custScaleX="124521" custScaleY="189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CC1D3-137A-4D9F-A132-E6F7EF267CA9}" type="pres">
      <dgm:prSet presAssocID="{CC76AFED-6EBA-4501-90D0-2CFCDA9675AE}" presName="rootConnector" presStyleLbl="node3" presStyleIdx="0" presStyleCnt="5"/>
      <dgm:spPr/>
      <dgm:t>
        <a:bodyPr/>
        <a:lstStyle/>
        <a:p>
          <a:endParaRPr lang="ru-RU"/>
        </a:p>
      </dgm:t>
    </dgm:pt>
    <dgm:pt modelId="{FF0E2D28-43D8-4E09-97D5-4D9012BD3727}" type="pres">
      <dgm:prSet presAssocID="{CC76AFED-6EBA-4501-90D0-2CFCDA9675AE}" presName="hierChild4" presStyleCnt="0"/>
      <dgm:spPr/>
    </dgm:pt>
    <dgm:pt modelId="{3FE4A26A-29BF-41B1-94A8-B4FE59C120F6}" type="pres">
      <dgm:prSet presAssocID="{CC76AFED-6EBA-4501-90D0-2CFCDA9675AE}" presName="hierChild5" presStyleCnt="0"/>
      <dgm:spPr/>
    </dgm:pt>
    <dgm:pt modelId="{9A2A2191-0736-477C-B97D-2FD8B5ACF24B}" type="pres">
      <dgm:prSet presAssocID="{B6E5A469-C371-4944-A10A-7F9CD9E7037E}" presName="hierChild5" presStyleCnt="0"/>
      <dgm:spPr/>
    </dgm:pt>
    <dgm:pt modelId="{8ED1BD17-AADC-4C9E-8749-8540A43FE0F3}" type="pres">
      <dgm:prSet presAssocID="{8EEC43EB-1F52-4A7F-8A42-DE72817295E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0A62537-0ED9-47A0-855C-EA313ED97D3D}" type="pres">
      <dgm:prSet presAssocID="{0F9A4D9C-91BD-4168-932A-4A3AB96FEFBC}" presName="hierRoot2" presStyleCnt="0">
        <dgm:presLayoutVars>
          <dgm:hierBranch val="init"/>
        </dgm:presLayoutVars>
      </dgm:prSet>
      <dgm:spPr/>
    </dgm:pt>
    <dgm:pt modelId="{4841A232-AC3A-49F9-8BC1-1A4C043773E2}" type="pres">
      <dgm:prSet presAssocID="{0F9A4D9C-91BD-4168-932A-4A3AB96FEFBC}" presName="rootComposite" presStyleCnt="0"/>
      <dgm:spPr/>
    </dgm:pt>
    <dgm:pt modelId="{8FD3DAB7-14DA-4F24-ABFD-CA3C9BBA2BDA}" type="pres">
      <dgm:prSet presAssocID="{0F9A4D9C-91BD-4168-932A-4A3AB96FEFBC}" presName="rootText" presStyleLbl="node2" presStyleIdx="1" presStyleCnt="3" custScaleX="83303" custScaleY="68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5C21B-81F6-489F-A538-917C7D0B7846}" type="pres">
      <dgm:prSet presAssocID="{0F9A4D9C-91BD-4168-932A-4A3AB96FEFBC}" presName="rootConnector" presStyleLbl="node2" presStyleIdx="1" presStyleCnt="3"/>
      <dgm:spPr/>
      <dgm:t>
        <a:bodyPr/>
        <a:lstStyle/>
        <a:p>
          <a:endParaRPr lang="ru-RU"/>
        </a:p>
      </dgm:t>
    </dgm:pt>
    <dgm:pt modelId="{961EBFF9-DAF1-4D84-8BED-1F6C41FD2B46}" type="pres">
      <dgm:prSet presAssocID="{0F9A4D9C-91BD-4168-932A-4A3AB96FEFBC}" presName="hierChild4" presStyleCnt="0"/>
      <dgm:spPr/>
    </dgm:pt>
    <dgm:pt modelId="{4822BFDD-A66C-42A5-95C8-274E225D4FE5}" type="pres">
      <dgm:prSet presAssocID="{13A12329-B068-4275-A222-849E32F2D43D}" presName="Name37" presStyleLbl="parChTrans1D3" presStyleIdx="1" presStyleCnt="5"/>
      <dgm:spPr/>
      <dgm:t>
        <a:bodyPr/>
        <a:lstStyle/>
        <a:p>
          <a:endParaRPr lang="ru-RU"/>
        </a:p>
      </dgm:t>
    </dgm:pt>
    <dgm:pt modelId="{14C6DB46-D2F9-428A-8E40-0DBEBE5B0B27}" type="pres">
      <dgm:prSet presAssocID="{0FD61743-AF7E-429F-A8A5-2185F9747BDA}" presName="hierRoot2" presStyleCnt="0">
        <dgm:presLayoutVars>
          <dgm:hierBranch val="init"/>
        </dgm:presLayoutVars>
      </dgm:prSet>
      <dgm:spPr/>
    </dgm:pt>
    <dgm:pt modelId="{6C8EAFBC-9ECC-4652-815A-1BF80F3CFE80}" type="pres">
      <dgm:prSet presAssocID="{0FD61743-AF7E-429F-A8A5-2185F9747BDA}" presName="rootComposite" presStyleCnt="0"/>
      <dgm:spPr/>
    </dgm:pt>
    <dgm:pt modelId="{67FDA728-66EB-4098-90EF-29560A4E5814}" type="pres">
      <dgm:prSet presAssocID="{0FD61743-AF7E-429F-A8A5-2185F9747BDA}" presName="rootText" presStyleLbl="node3" presStyleIdx="1" presStyleCnt="5" custScaleX="105715" custScaleY="18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9FFD69-9434-4BFC-85E6-8C9D66F70675}" type="pres">
      <dgm:prSet presAssocID="{0FD61743-AF7E-429F-A8A5-2185F9747BDA}" presName="rootConnector" presStyleLbl="node3" presStyleIdx="1" presStyleCnt="5"/>
      <dgm:spPr/>
      <dgm:t>
        <a:bodyPr/>
        <a:lstStyle/>
        <a:p>
          <a:endParaRPr lang="ru-RU"/>
        </a:p>
      </dgm:t>
    </dgm:pt>
    <dgm:pt modelId="{71F987F1-0405-4347-8350-DC1EBFC6065E}" type="pres">
      <dgm:prSet presAssocID="{0FD61743-AF7E-429F-A8A5-2185F9747BDA}" presName="hierChild4" presStyleCnt="0"/>
      <dgm:spPr/>
    </dgm:pt>
    <dgm:pt modelId="{F4A5732B-BFA6-4877-B086-21E6DF023AC6}" type="pres">
      <dgm:prSet presAssocID="{0FD61743-AF7E-429F-A8A5-2185F9747BDA}" presName="hierChild5" presStyleCnt="0"/>
      <dgm:spPr/>
    </dgm:pt>
    <dgm:pt modelId="{6B2A9A37-17C8-4D6F-BBC0-FE181C538C6F}" type="pres">
      <dgm:prSet presAssocID="{1D95D009-9205-41C6-B7B3-5BB5204F7E7D}" presName="Name37" presStyleLbl="parChTrans1D3" presStyleIdx="2" presStyleCnt="5"/>
      <dgm:spPr/>
      <dgm:t>
        <a:bodyPr/>
        <a:lstStyle/>
        <a:p>
          <a:endParaRPr lang="ru-RU"/>
        </a:p>
      </dgm:t>
    </dgm:pt>
    <dgm:pt modelId="{834F3D8C-3E39-4D86-ADFD-4497BF39CA87}" type="pres">
      <dgm:prSet presAssocID="{1DBCE088-1890-4960-B489-B7EF47BAAB0E}" presName="hierRoot2" presStyleCnt="0">
        <dgm:presLayoutVars>
          <dgm:hierBranch val="init"/>
        </dgm:presLayoutVars>
      </dgm:prSet>
      <dgm:spPr/>
    </dgm:pt>
    <dgm:pt modelId="{EE185A50-0EF2-4091-B5C8-B6908CCDE3A5}" type="pres">
      <dgm:prSet presAssocID="{1DBCE088-1890-4960-B489-B7EF47BAAB0E}" presName="rootComposite" presStyleCnt="0"/>
      <dgm:spPr/>
    </dgm:pt>
    <dgm:pt modelId="{51D1505F-1B1D-4E2C-8248-928EF0824863}" type="pres">
      <dgm:prSet presAssocID="{1DBCE088-1890-4960-B489-B7EF47BAAB0E}" presName="rootText" presStyleLbl="node3" presStyleIdx="2" presStyleCnt="5" custScaleX="104496" custScaleY="211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8C98D-59E0-4988-AB95-7C7B1166091B}" type="pres">
      <dgm:prSet presAssocID="{1DBCE088-1890-4960-B489-B7EF47BAAB0E}" presName="rootConnector" presStyleLbl="node3" presStyleIdx="2" presStyleCnt="5"/>
      <dgm:spPr/>
      <dgm:t>
        <a:bodyPr/>
        <a:lstStyle/>
        <a:p>
          <a:endParaRPr lang="ru-RU"/>
        </a:p>
      </dgm:t>
    </dgm:pt>
    <dgm:pt modelId="{2C52AB6B-BD8E-4523-9A91-EA44409EDA38}" type="pres">
      <dgm:prSet presAssocID="{1DBCE088-1890-4960-B489-B7EF47BAAB0E}" presName="hierChild4" presStyleCnt="0"/>
      <dgm:spPr/>
    </dgm:pt>
    <dgm:pt modelId="{AAD90C27-93EF-48A0-83EC-68139C43400C}" type="pres">
      <dgm:prSet presAssocID="{1DBCE088-1890-4960-B489-B7EF47BAAB0E}" presName="hierChild5" presStyleCnt="0"/>
      <dgm:spPr/>
    </dgm:pt>
    <dgm:pt modelId="{256E61FD-4946-429F-AE3B-9D78D5294C0A}" type="pres">
      <dgm:prSet presAssocID="{0F9A4D9C-91BD-4168-932A-4A3AB96FEFBC}" presName="hierChild5" presStyleCnt="0"/>
      <dgm:spPr/>
    </dgm:pt>
    <dgm:pt modelId="{92A2B848-EF0F-4EB3-BFDB-D6A5BFC08925}" type="pres">
      <dgm:prSet presAssocID="{475CD9CF-5F5E-4F6A-951D-AFC8D95E038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03FF838-632A-42B8-866B-20914A027030}" type="pres">
      <dgm:prSet presAssocID="{AA165DCC-D763-42F5-9AB2-9E1E90758726}" presName="hierRoot2" presStyleCnt="0">
        <dgm:presLayoutVars>
          <dgm:hierBranch val="init"/>
        </dgm:presLayoutVars>
      </dgm:prSet>
      <dgm:spPr/>
    </dgm:pt>
    <dgm:pt modelId="{E8DFE645-5248-4C76-85BA-28B93A55CFD7}" type="pres">
      <dgm:prSet presAssocID="{AA165DCC-D763-42F5-9AB2-9E1E90758726}" presName="rootComposite" presStyleCnt="0"/>
      <dgm:spPr/>
    </dgm:pt>
    <dgm:pt modelId="{97579B9B-33EC-4F31-8898-F01317B3F3D3}" type="pres">
      <dgm:prSet presAssocID="{AA165DCC-D763-42F5-9AB2-9E1E90758726}" presName="rootText" presStyleLbl="node2" presStyleIdx="2" presStyleCnt="3" custScaleX="90098" custScaleY="68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B35EF3-9C1E-4CFA-B42F-ADC82CEC7071}" type="pres">
      <dgm:prSet presAssocID="{AA165DCC-D763-42F5-9AB2-9E1E90758726}" presName="rootConnector" presStyleLbl="node2" presStyleIdx="2" presStyleCnt="3"/>
      <dgm:spPr/>
      <dgm:t>
        <a:bodyPr/>
        <a:lstStyle/>
        <a:p>
          <a:endParaRPr lang="ru-RU"/>
        </a:p>
      </dgm:t>
    </dgm:pt>
    <dgm:pt modelId="{0A884BA5-D66F-4A27-BD1F-B5643EEE80AC}" type="pres">
      <dgm:prSet presAssocID="{AA165DCC-D763-42F5-9AB2-9E1E90758726}" presName="hierChild4" presStyleCnt="0"/>
      <dgm:spPr/>
    </dgm:pt>
    <dgm:pt modelId="{E726F83A-BC1E-4015-8DE1-966FBEC68E5E}" type="pres">
      <dgm:prSet presAssocID="{D11EEDAC-F0E8-4CC0-A25F-C867FA07A9E1}" presName="Name37" presStyleLbl="parChTrans1D3" presStyleIdx="3" presStyleCnt="5"/>
      <dgm:spPr/>
      <dgm:t>
        <a:bodyPr/>
        <a:lstStyle/>
        <a:p>
          <a:endParaRPr lang="ru-RU"/>
        </a:p>
      </dgm:t>
    </dgm:pt>
    <dgm:pt modelId="{E068D779-7F04-4D16-A48E-4C5C9324DCE8}" type="pres">
      <dgm:prSet presAssocID="{3B3DE511-CADE-4672-BA34-5DFED392C191}" presName="hierRoot2" presStyleCnt="0">
        <dgm:presLayoutVars>
          <dgm:hierBranch val="init"/>
        </dgm:presLayoutVars>
      </dgm:prSet>
      <dgm:spPr/>
    </dgm:pt>
    <dgm:pt modelId="{B13A4463-CB54-45B7-8AD6-C91B03479503}" type="pres">
      <dgm:prSet presAssocID="{3B3DE511-CADE-4672-BA34-5DFED392C191}" presName="rootComposite" presStyleCnt="0"/>
      <dgm:spPr/>
    </dgm:pt>
    <dgm:pt modelId="{39E61A18-40D4-43D8-BAEF-83962BBB7F62}" type="pres">
      <dgm:prSet presAssocID="{3B3DE511-CADE-4672-BA34-5DFED392C191}" presName="rootText" presStyleLbl="node3" presStyleIdx="3" presStyleCnt="5" custScaleX="105613" custScaleY="173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3AAEE-04E1-462F-A3CE-C45075150A2C}" type="pres">
      <dgm:prSet presAssocID="{3B3DE511-CADE-4672-BA34-5DFED392C191}" presName="rootConnector" presStyleLbl="node3" presStyleIdx="3" presStyleCnt="5"/>
      <dgm:spPr/>
      <dgm:t>
        <a:bodyPr/>
        <a:lstStyle/>
        <a:p>
          <a:endParaRPr lang="ru-RU"/>
        </a:p>
      </dgm:t>
    </dgm:pt>
    <dgm:pt modelId="{43A50AB1-B561-43EF-807B-8576BF815937}" type="pres">
      <dgm:prSet presAssocID="{3B3DE511-CADE-4672-BA34-5DFED392C191}" presName="hierChild4" presStyleCnt="0"/>
      <dgm:spPr/>
    </dgm:pt>
    <dgm:pt modelId="{8FAE8AAC-BA8F-48A0-B21A-3250402453F2}" type="pres">
      <dgm:prSet presAssocID="{3B3DE511-CADE-4672-BA34-5DFED392C191}" presName="hierChild5" presStyleCnt="0"/>
      <dgm:spPr/>
    </dgm:pt>
    <dgm:pt modelId="{6DB2F770-59F0-4219-B832-AB3B69C1E672}" type="pres">
      <dgm:prSet presAssocID="{0FA241FE-A8BF-46EC-B01F-06477C78F90E}" presName="Name37" presStyleLbl="parChTrans1D3" presStyleIdx="4" presStyleCnt="5"/>
      <dgm:spPr/>
      <dgm:t>
        <a:bodyPr/>
        <a:lstStyle/>
        <a:p>
          <a:endParaRPr lang="ru-RU"/>
        </a:p>
      </dgm:t>
    </dgm:pt>
    <dgm:pt modelId="{3301E0A0-9473-414C-A021-75F2F36779B8}" type="pres">
      <dgm:prSet presAssocID="{401283D6-E555-4CF1-BD18-254D4B3784F7}" presName="hierRoot2" presStyleCnt="0">
        <dgm:presLayoutVars>
          <dgm:hierBranch val="init"/>
        </dgm:presLayoutVars>
      </dgm:prSet>
      <dgm:spPr/>
    </dgm:pt>
    <dgm:pt modelId="{11C76A72-6DDC-4835-953A-EF51221D9EE0}" type="pres">
      <dgm:prSet presAssocID="{401283D6-E555-4CF1-BD18-254D4B3784F7}" presName="rootComposite" presStyleCnt="0"/>
      <dgm:spPr/>
    </dgm:pt>
    <dgm:pt modelId="{DDC85B01-1154-4FC4-B354-08EE307AF774}" type="pres">
      <dgm:prSet presAssocID="{401283D6-E555-4CF1-BD18-254D4B3784F7}" presName="rootText" presStyleLbl="node3" presStyleIdx="4" presStyleCnt="5" custScaleY="207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793DB-8F0F-47C4-97AD-30FC30C95BC5}" type="pres">
      <dgm:prSet presAssocID="{401283D6-E555-4CF1-BD18-254D4B3784F7}" presName="rootConnector" presStyleLbl="node3" presStyleIdx="4" presStyleCnt="5"/>
      <dgm:spPr/>
      <dgm:t>
        <a:bodyPr/>
        <a:lstStyle/>
        <a:p>
          <a:endParaRPr lang="ru-RU"/>
        </a:p>
      </dgm:t>
    </dgm:pt>
    <dgm:pt modelId="{B5CAB193-1F7D-4A15-AA0B-0795C19447FF}" type="pres">
      <dgm:prSet presAssocID="{401283D6-E555-4CF1-BD18-254D4B3784F7}" presName="hierChild4" presStyleCnt="0"/>
      <dgm:spPr/>
    </dgm:pt>
    <dgm:pt modelId="{7E0BB191-4FB5-4AA8-9104-98A728DC9C15}" type="pres">
      <dgm:prSet presAssocID="{401283D6-E555-4CF1-BD18-254D4B3784F7}" presName="hierChild5" presStyleCnt="0"/>
      <dgm:spPr/>
    </dgm:pt>
    <dgm:pt modelId="{2C05EF11-0711-42A7-B2AF-D0C8E175E6DE}" type="pres">
      <dgm:prSet presAssocID="{AA165DCC-D763-42F5-9AB2-9E1E90758726}" presName="hierChild5" presStyleCnt="0"/>
      <dgm:spPr/>
    </dgm:pt>
    <dgm:pt modelId="{D29AED0F-F90D-4730-BA22-1CDAD867D4AD}" type="pres">
      <dgm:prSet presAssocID="{F2BD8215-7387-4D11-BA54-9617D2C14E23}" presName="hierChild3" presStyleCnt="0"/>
      <dgm:spPr/>
    </dgm:pt>
  </dgm:ptLst>
  <dgm:cxnLst>
    <dgm:cxn modelId="{B5EBFE51-B104-4BE5-9DC3-13926379DFF3}" srcId="{F2BD8215-7387-4D11-BA54-9617D2C14E23}" destId="{B6E5A469-C371-4944-A10A-7F9CD9E7037E}" srcOrd="0" destOrd="0" parTransId="{F2A835E1-E27E-46F4-8B3C-2DFD8AFEF127}" sibTransId="{705AE669-6A89-4357-9488-1977FC289986}"/>
    <dgm:cxn modelId="{A0AD0CA4-DA05-45B2-BFB2-07DC0C880789}" type="presOf" srcId="{0782014A-B198-4BAF-81B7-98FEB5A15ADB}" destId="{C289A79A-1B2A-43F8-94F4-13E14D01572D}" srcOrd="0" destOrd="0" presId="urn:microsoft.com/office/officeart/2005/8/layout/orgChart1"/>
    <dgm:cxn modelId="{360D20DA-1BB8-4E08-80BA-98134E92F247}" type="presOf" srcId="{CC76AFED-6EBA-4501-90D0-2CFCDA9675AE}" destId="{7C7CC1D3-137A-4D9F-A132-E6F7EF267CA9}" srcOrd="1" destOrd="0" presId="urn:microsoft.com/office/officeart/2005/8/layout/orgChart1"/>
    <dgm:cxn modelId="{24FE64B0-C81E-4BBA-9D16-B1453DCBBF92}" type="presOf" srcId="{AA165DCC-D763-42F5-9AB2-9E1E90758726}" destId="{97579B9B-33EC-4F31-8898-F01317B3F3D3}" srcOrd="0" destOrd="0" presId="urn:microsoft.com/office/officeart/2005/8/layout/orgChart1"/>
    <dgm:cxn modelId="{BDD9D7A8-A1A2-4436-AE42-72EF93DE1449}" type="presOf" srcId="{0F9A4D9C-91BD-4168-932A-4A3AB96FEFBC}" destId="{8FD3DAB7-14DA-4F24-ABFD-CA3C9BBA2BDA}" srcOrd="0" destOrd="0" presId="urn:microsoft.com/office/officeart/2005/8/layout/orgChart1"/>
    <dgm:cxn modelId="{7BDD6BE9-DE6E-49D7-A31E-09967F7EE2BA}" type="presOf" srcId="{AA165DCC-D763-42F5-9AB2-9E1E90758726}" destId="{2AB35EF3-9C1E-4CFA-B42F-ADC82CEC7071}" srcOrd="1" destOrd="0" presId="urn:microsoft.com/office/officeart/2005/8/layout/orgChart1"/>
    <dgm:cxn modelId="{DAE5B94D-6810-4688-918E-38AE97022D3F}" type="presOf" srcId="{C76C54F4-16E5-4337-B48D-D187905C8B6A}" destId="{AC15F796-9DB1-4172-8300-73BF6939257F}" srcOrd="0" destOrd="0" presId="urn:microsoft.com/office/officeart/2005/8/layout/orgChart1"/>
    <dgm:cxn modelId="{8C3E7CCB-DF08-4FCA-B175-CA3055F0455B}" srcId="{C76C54F4-16E5-4337-B48D-D187905C8B6A}" destId="{F2BD8215-7387-4D11-BA54-9617D2C14E23}" srcOrd="0" destOrd="0" parTransId="{AA6190EC-6AED-4321-AD83-68010557CD21}" sibTransId="{447F26F6-A6CB-4094-B212-773DD4884813}"/>
    <dgm:cxn modelId="{DA8C94A0-D7B9-4A2C-8218-0F3786C3E066}" type="presOf" srcId="{1D95D009-9205-41C6-B7B3-5BB5204F7E7D}" destId="{6B2A9A37-17C8-4D6F-BBC0-FE181C538C6F}" srcOrd="0" destOrd="0" presId="urn:microsoft.com/office/officeart/2005/8/layout/orgChart1"/>
    <dgm:cxn modelId="{E99E6ADE-5904-4F39-9ECC-968342C432FF}" srcId="{F2BD8215-7387-4D11-BA54-9617D2C14E23}" destId="{AA165DCC-D763-42F5-9AB2-9E1E90758726}" srcOrd="2" destOrd="0" parTransId="{475CD9CF-5F5E-4F6A-951D-AFC8D95E0386}" sibTransId="{3AACC68C-C484-4435-8AE5-C6C442B1B5C8}"/>
    <dgm:cxn modelId="{2BE6A1AF-4CCE-48DB-98D4-16306290B73E}" type="presOf" srcId="{475CD9CF-5F5E-4F6A-951D-AFC8D95E0386}" destId="{92A2B848-EF0F-4EB3-BFDB-D6A5BFC08925}" srcOrd="0" destOrd="0" presId="urn:microsoft.com/office/officeart/2005/8/layout/orgChart1"/>
    <dgm:cxn modelId="{2C901000-707A-46CA-ABD9-0D0B64A9AC67}" type="presOf" srcId="{F2A835E1-E27E-46F4-8B3C-2DFD8AFEF127}" destId="{1B2ED5F9-BE8D-419B-9410-CFABC11BE524}" srcOrd="0" destOrd="0" presId="urn:microsoft.com/office/officeart/2005/8/layout/orgChart1"/>
    <dgm:cxn modelId="{9190411B-634A-4F28-BA11-31E4E38C9F00}" type="presOf" srcId="{B6E5A469-C371-4944-A10A-7F9CD9E7037E}" destId="{18500AD1-5E4F-4A81-9670-62C1165B0AC3}" srcOrd="0" destOrd="0" presId="urn:microsoft.com/office/officeart/2005/8/layout/orgChart1"/>
    <dgm:cxn modelId="{3AD5AD7A-0509-499A-9F16-89329C3CBBBB}" srcId="{AA165DCC-D763-42F5-9AB2-9E1E90758726}" destId="{3B3DE511-CADE-4672-BA34-5DFED392C191}" srcOrd="0" destOrd="0" parTransId="{D11EEDAC-F0E8-4CC0-A25F-C867FA07A9E1}" sibTransId="{3AA04CC5-9498-45DB-A7EF-55119A2A6C55}"/>
    <dgm:cxn modelId="{F2DB2278-307E-4A6B-8E00-DD0340B29912}" type="presOf" srcId="{F2BD8215-7387-4D11-BA54-9617D2C14E23}" destId="{0845D7C5-E1AC-4B0D-AA60-B6EBAB9CA756}" srcOrd="1" destOrd="0" presId="urn:microsoft.com/office/officeart/2005/8/layout/orgChart1"/>
    <dgm:cxn modelId="{9982AE07-6878-4B92-9CC3-8C99A0AD6C72}" srcId="{0F9A4D9C-91BD-4168-932A-4A3AB96FEFBC}" destId="{1DBCE088-1890-4960-B489-B7EF47BAAB0E}" srcOrd="1" destOrd="0" parTransId="{1D95D009-9205-41C6-B7B3-5BB5204F7E7D}" sibTransId="{B25AB479-E703-4DD0-AD39-D6C8D9A2906B}"/>
    <dgm:cxn modelId="{0FE7B354-C826-4795-B13A-57C1DA8D76E2}" srcId="{F2BD8215-7387-4D11-BA54-9617D2C14E23}" destId="{0F9A4D9C-91BD-4168-932A-4A3AB96FEFBC}" srcOrd="1" destOrd="0" parTransId="{8EEC43EB-1F52-4A7F-8A42-DE72817295EA}" sibTransId="{D2CF1EE1-740C-4CEF-8790-E6722ABA8D40}"/>
    <dgm:cxn modelId="{2088A170-55A8-4603-9243-3994998F920D}" type="presOf" srcId="{1DBCE088-1890-4960-B489-B7EF47BAAB0E}" destId="{4C88C98D-59E0-4988-AB95-7C7B1166091B}" srcOrd="1" destOrd="0" presId="urn:microsoft.com/office/officeart/2005/8/layout/orgChart1"/>
    <dgm:cxn modelId="{431E8DDB-0FF5-43DA-958A-59B6C356B95E}" type="presOf" srcId="{CC76AFED-6EBA-4501-90D0-2CFCDA9675AE}" destId="{5FD80D65-3919-4245-A1EE-30EF41FA5013}" srcOrd="0" destOrd="0" presId="urn:microsoft.com/office/officeart/2005/8/layout/orgChart1"/>
    <dgm:cxn modelId="{C01F9F77-5751-438B-B416-4C249DD264EA}" type="presOf" srcId="{3B3DE511-CADE-4672-BA34-5DFED392C191}" destId="{39E61A18-40D4-43D8-BAEF-83962BBB7F62}" srcOrd="0" destOrd="0" presId="urn:microsoft.com/office/officeart/2005/8/layout/orgChart1"/>
    <dgm:cxn modelId="{296D04EB-34D4-4A84-82F3-410B0A433430}" type="presOf" srcId="{1DBCE088-1890-4960-B489-B7EF47BAAB0E}" destId="{51D1505F-1B1D-4E2C-8248-928EF0824863}" srcOrd="0" destOrd="0" presId="urn:microsoft.com/office/officeart/2005/8/layout/orgChart1"/>
    <dgm:cxn modelId="{F53DD395-0CEA-4DBB-ABD8-D5077C056A11}" type="presOf" srcId="{8EEC43EB-1F52-4A7F-8A42-DE72817295EA}" destId="{8ED1BD17-AADC-4C9E-8749-8540A43FE0F3}" srcOrd="0" destOrd="0" presId="urn:microsoft.com/office/officeart/2005/8/layout/orgChart1"/>
    <dgm:cxn modelId="{E82FDC03-B5FB-401A-BC2F-B5036F6D2D2C}" type="presOf" srcId="{3B3DE511-CADE-4672-BA34-5DFED392C191}" destId="{D6C3AAEE-04E1-462F-A3CE-C45075150A2C}" srcOrd="1" destOrd="0" presId="urn:microsoft.com/office/officeart/2005/8/layout/orgChart1"/>
    <dgm:cxn modelId="{2F3163B3-2851-4FFF-92CA-46FD74D36E8D}" srcId="{B6E5A469-C371-4944-A10A-7F9CD9E7037E}" destId="{CC76AFED-6EBA-4501-90D0-2CFCDA9675AE}" srcOrd="0" destOrd="0" parTransId="{0782014A-B198-4BAF-81B7-98FEB5A15ADB}" sibTransId="{087AA129-EC62-4C3B-9E77-4326660BBE8E}"/>
    <dgm:cxn modelId="{41B687A2-F585-45B2-8C12-8C0DE6C0F1C0}" type="presOf" srcId="{401283D6-E555-4CF1-BD18-254D4B3784F7}" destId="{DDC85B01-1154-4FC4-B354-08EE307AF774}" srcOrd="0" destOrd="0" presId="urn:microsoft.com/office/officeart/2005/8/layout/orgChart1"/>
    <dgm:cxn modelId="{02BEDC7E-2B62-48C3-8B31-E1E35F42E681}" type="presOf" srcId="{B6E5A469-C371-4944-A10A-7F9CD9E7037E}" destId="{19EF8E03-FC67-4820-9227-347B455ECAE8}" srcOrd="1" destOrd="0" presId="urn:microsoft.com/office/officeart/2005/8/layout/orgChart1"/>
    <dgm:cxn modelId="{79A6359E-5B59-4E9A-95A4-991BBBDC939D}" type="presOf" srcId="{13A12329-B068-4275-A222-849E32F2D43D}" destId="{4822BFDD-A66C-42A5-95C8-274E225D4FE5}" srcOrd="0" destOrd="0" presId="urn:microsoft.com/office/officeart/2005/8/layout/orgChart1"/>
    <dgm:cxn modelId="{D96AAC9C-D00A-4488-9BAF-46DA63E81B88}" type="presOf" srcId="{0FD61743-AF7E-429F-A8A5-2185F9747BDA}" destId="{67FDA728-66EB-4098-90EF-29560A4E5814}" srcOrd="0" destOrd="0" presId="urn:microsoft.com/office/officeart/2005/8/layout/orgChart1"/>
    <dgm:cxn modelId="{18B95901-3A50-4219-808D-3CE84C4FD13D}" srcId="{0F9A4D9C-91BD-4168-932A-4A3AB96FEFBC}" destId="{0FD61743-AF7E-429F-A8A5-2185F9747BDA}" srcOrd="0" destOrd="0" parTransId="{13A12329-B068-4275-A222-849E32F2D43D}" sibTransId="{2BE95D4B-14C3-4FD1-93EB-0DFE4D03EF1B}"/>
    <dgm:cxn modelId="{45B37D8C-9F49-4318-9F17-BE31A7E8A076}" type="presOf" srcId="{F2BD8215-7387-4D11-BA54-9617D2C14E23}" destId="{B4E63461-FE33-4A32-B9DF-6017A6120CF1}" srcOrd="0" destOrd="0" presId="urn:microsoft.com/office/officeart/2005/8/layout/orgChart1"/>
    <dgm:cxn modelId="{AAFEDD4E-A046-4ECD-A3BC-50865EBD0EFA}" srcId="{AA165DCC-D763-42F5-9AB2-9E1E90758726}" destId="{401283D6-E555-4CF1-BD18-254D4B3784F7}" srcOrd="1" destOrd="0" parTransId="{0FA241FE-A8BF-46EC-B01F-06477C78F90E}" sibTransId="{032DBDBB-057F-4919-AD23-A3E4513F3D82}"/>
    <dgm:cxn modelId="{6580D248-D77F-483F-81B7-E3659C1C2808}" type="presOf" srcId="{D11EEDAC-F0E8-4CC0-A25F-C867FA07A9E1}" destId="{E726F83A-BC1E-4015-8DE1-966FBEC68E5E}" srcOrd="0" destOrd="0" presId="urn:microsoft.com/office/officeart/2005/8/layout/orgChart1"/>
    <dgm:cxn modelId="{E6B8987F-02A4-454D-8E3E-EE4FECA7E2AC}" type="presOf" srcId="{0FA241FE-A8BF-46EC-B01F-06477C78F90E}" destId="{6DB2F770-59F0-4219-B832-AB3B69C1E672}" srcOrd="0" destOrd="0" presId="urn:microsoft.com/office/officeart/2005/8/layout/orgChart1"/>
    <dgm:cxn modelId="{5B23BDF2-1E80-4E93-9506-800DF2F35F5C}" type="presOf" srcId="{0FD61743-AF7E-429F-A8A5-2185F9747BDA}" destId="{EE9FFD69-9434-4BFC-85E6-8C9D66F70675}" srcOrd="1" destOrd="0" presId="urn:microsoft.com/office/officeart/2005/8/layout/orgChart1"/>
    <dgm:cxn modelId="{8C1FB65B-4F84-45E8-8753-9E0994C92A23}" type="presOf" srcId="{401283D6-E555-4CF1-BD18-254D4B3784F7}" destId="{D39793DB-8F0F-47C4-97AD-30FC30C95BC5}" srcOrd="1" destOrd="0" presId="urn:microsoft.com/office/officeart/2005/8/layout/orgChart1"/>
    <dgm:cxn modelId="{7DED5E37-A3F0-44F4-AA34-7B09FE3338C4}" type="presOf" srcId="{0F9A4D9C-91BD-4168-932A-4A3AB96FEFBC}" destId="{7CC5C21B-81F6-489F-A538-917C7D0B7846}" srcOrd="1" destOrd="0" presId="urn:microsoft.com/office/officeart/2005/8/layout/orgChart1"/>
    <dgm:cxn modelId="{73C4FA7A-C667-44BE-BF81-04957A8AE2DC}" type="presParOf" srcId="{AC15F796-9DB1-4172-8300-73BF6939257F}" destId="{09BA5337-B8A7-4852-8613-D058C1E83DF7}" srcOrd="0" destOrd="0" presId="urn:microsoft.com/office/officeart/2005/8/layout/orgChart1"/>
    <dgm:cxn modelId="{7F94B08D-69EA-44E1-9054-FB6595553625}" type="presParOf" srcId="{09BA5337-B8A7-4852-8613-D058C1E83DF7}" destId="{4F138135-E17C-47AF-AE9E-3D3628B65DCA}" srcOrd="0" destOrd="0" presId="urn:microsoft.com/office/officeart/2005/8/layout/orgChart1"/>
    <dgm:cxn modelId="{868053AF-456F-4B92-9052-A3D282CB9672}" type="presParOf" srcId="{4F138135-E17C-47AF-AE9E-3D3628B65DCA}" destId="{B4E63461-FE33-4A32-B9DF-6017A6120CF1}" srcOrd="0" destOrd="0" presId="urn:microsoft.com/office/officeart/2005/8/layout/orgChart1"/>
    <dgm:cxn modelId="{9115B514-4E38-4D71-88BA-180053BDF20C}" type="presParOf" srcId="{4F138135-E17C-47AF-AE9E-3D3628B65DCA}" destId="{0845D7C5-E1AC-4B0D-AA60-B6EBAB9CA756}" srcOrd="1" destOrd="0" presId="urn:microsoft.com/office/officeart/2005/8/layout/orgChart1"/>
    <dgm:cxn modelId="{E059D1EB-2613-4378-96CA-59ABF97FA951}" type="presParOf" srcId="{09BA5337-B8A7-4852-8613-D058C1E83DF7}" destId="{D4F00EEA-A491-4206-A25B-C15A91C022C5}" srcOrd="1" destOrd="0" presId="urn:microsoft.com/office/officeart/2005/8/layout/orgChart1"/>
    <dgm:cxn modelId="{A9F09ACB-3F1C-4D5C-ADA7-C66B06F7A607}" type="presParOf" srcId="{D4F00EEA-A491-4206-A25B-C15A91C022C5}" destId="{1B2ED5F9-BE8D-419B-9410-CFABC11BE524}" srcOrd="0" destOrd="0" presId="urn:microsoft.com/office/officeart/2005/8/layout/orgChart1"/>
    <dgm:cxn modelId="{BFEE3A95-D1C0-4A44-9948-C38DC9881A40}" type="presParOf" srcId="{D4F00EEA-A491-4206-A25B-C15A91C022C5}" destId="{38E8419B-CF4B-4B38-B541-4DE0A8C9DB6A}" srcOrd="1" destOrd="0" presId="urn:microsoft.com/office/officeart/2005/8/layout/orgChart1"/>
    <dgm:cxn modelId="{0480040C-F138-4B1C-BCF9-C4447DD74498}" type="presParOf" srcId="{38E8419B-CF4B-4B38-B541-4DE0A8C9DB6A}" destId="{3DD73152-3C8C-4B2F-9DB9-67F55BE27615}" srcOrd="0" destOrd="0" presId="urn:microsoft.com/office/officeart/2005/8/layout/orgChart1"/>
    <dgm:cxn modelId="{7ED322DF-3383-4DE8-9ACF-D3BBEE7DF094}" type="presParOf" srcId="{3DD73152-3C8C-4B2F-9DB9-67F55BE27615}" destId="{18500AD1-5E4F-4A81-9670-62C1165B0AC3}" srcOrd="0" destOrd="0" presId="urn:microsoft.com/office/officeart/2005/8/layout/orgChart1"/>
    <dgm:cxn modelId="{3DF40BF8-4E0E-4285-96BB-5714D1B1F5FB}" type="presParOf" srcId="{3DD73152-3C8C-4B2F-9DB9-67F55BE27615}" destId="{19EF8E03-FC67-4820-9227-347B455ECAE8}" srcOrd="1" destOrd="0" presId="urn:microsoft.com/office/officeart/2005/8/layout/orgChart1"/>
    <dgm:cxn modelId="{B0055FB0-F61E-4543-9A49-F0AD8D67B211}" type="presParOf" srcId="{38E8419B-CF4B-4B38-B541-4DE0A8C9DB6A}" destId="{35D555EF-DF77-4E2A-AAB0-AD52CE96159D}" srcOrd="1" destOrd="0" presId="urn:microsoft.com/office/officeart/2005/8/layout/orgChart1"/>
    <dgm:cxn modelId="{EF349560-BF15-41BC-B095-4AFEA5877CC9}" type="presParOf" srcId="{35D555EF-DF77-4E2A-AAB0-AD52CE96159D}" destId="{C289A79A-1B2A-43F8-94F4-13E14D01572D}" srcOrd="0" destOrd="0" presId="urn:microsoft.com/office/officeart/2005/8/layout/orgChart1"/>
    <dgm:cxn modelId="{89811F92-49E3-49F0-BF3A-B600ACD6342B}" type="presParOf" srcId="{35D555EF-DF77-4E2A-AAB0-AD52CE96159D}" destId="{0592AB40-B206-42FA-A239-6FCC20CE99EF}" srcOrd="1" destOrd="0" presId="urn:microsoft.com/office/officeart/2005/8/layout/orgChart1"/>
    <dgm:cxn modelId="{9F2306C2-5D62-41B3-ABAD-BBA5E756354B}" type="presParOf" srcId="{0592AB40-B206-42FA-A239-6FCC20CE99EF}" destId="{FA6EF901-30CE-40E8-B37B-50FAADFB0B2E}" srcOrd="0" destOrd="0" presId="urn:microsoft.com/office/officeart/2005/8/layout/orgChart1"/>
    <dgm:cxn modelId="{87CCC475-0C6B-43FF-9BE8-2110F88FA856}" type="presParOf" srcId="{FA6EF901-30CE-40E8-B37B-50FAADFB0B2E}" destId="{5FD80D65-3919-4245-A1EE-30EF41FA5013}" srcOrd="0" destOrd="0" presId="urn:microsoft.com/office/officeart/2005/8/layout/orgChart1"/>
    <dgm:cxn modelId="{3CAD35BE-CDB1-4158-9E5B-80BBB89AC647}" type="presParOf" srcId="{FA6EF901-30CE-40E8-B37B-50FAADFB0B2E}" destId="{7C7CC1D3-137A-4D9F-A132-E6F7EF267CA9}" srcOrd="1" destOrd="0" presId="urn:microsoft.com/office/officeart/2005/8/layout/orgChart1"/>
    <dgm:cxn modelId="{519B8477-7EDB-4114-B3A9-76E4344103F9}" type="presParOf" srcId="{0592AB40-B206-42FA-A239-6FCC20CE99EF}" destId="{FF0E2D28-43D8-4E09-97D5-4D9012BD3727}" srcOrd="1" destOrd="0" presId="urn:microsoft.com/office/officeart/2005/8/layout/orgChart1"/>
    <dgm:cxn modelId="{7ED2762D-ADBB-4098-9246-B82F8D0395BE}" type="presParOf" srcId="{0592AB40-B206-42FA-A239-6FCC20CE99EF}" destId="{3FE4A26A-29BF-41B1-94A8-B4FE59C120F6}" srcOrd="2" destOrd="0" presId="urn:microsoft.com/office/officeart/2005/8/layout/orgChart1"/>
    <dgm:cxn modelId="{8553381C-7570-44A7-95A4-60A83126602D}" type="presParOf" srcId="{38E8419B-CF4B-4B38-B541-4DE0A8C9DB6A}" destId="{9A2A2191-0736-477C-B97D-2FD8B5ACF24B}" srcOrd="2" destOrd="0" presId="urn:microsoft.com/office/officeart/2005/8/layout/orgChart1"/>
    <dgm:cxn modelId="{F607F477-2A65-45A9-A48B-2E97A873E166}" type="presParOf" srcId="{D4F00EEA-A491-4206-A25B-C15A91C022C5}" destId="{8ED1BD17-AADC-4C9E-8749-8540A43FE0F3}" srcOrd="2" destOrd="0" presId="urn:microsoft.com/office/officeart/2005/8/layout/orgChart1"/>
    <dgm:cxn modelId="{7A51F9B9-FBCD-407E-8A9E-775ED4FBF18B}" type="presParOf" srcId="{D4F00EEA-A491-4206-A25B-C15A91C022C5}" destId="{C0A62537-0ED9-47A0-855C-EA313ED97D3D}" srcOrd="3" destOrd="0" presId="urn:microsoft.com/office/officeart/2005/8/layout/orgChart1"/>
    <dgm:cxn modelId="{6E9C5571-7857-486E-BD4C-BA9CE70F32E2}" type="presParOf" srcId="{C0A62537-0ED9-47A0-855C-EA313ED97D3D}" destId="{4841A232-AC3A-49F9-8BC1-1A4C043773E2}" srcOrd="0" destOrd="0" presId="urn:microsoft.com/office/officeart/2005/8/layout/orgChart1"/>
    <dgm:cxn modelId="{71947122-EBBB-4705-9094-DDA8E3EFE0CB}" type="presParOf" srcId="{4841A232-AC3A-49F9-8BC1-1A4C043773E2}" destId="{8FD3DAB7-14DA-4F24-ABFD-CA3C9BBA2BDA}" srcOrd="0" destOrd="0" presId="urn:microsoft.com/office/officeart/2005/8/layout/orgChart1"/>
    <dgm:cxn modelId="{DDB8D685-32E9-4433-9F1D-B1A853F38B92}" type="presParOf" srcId="{4841A232-AC3A-49F9-8BC1-1A4C043773E2}" destId="{7CC5C21B-81F6-489F-A538-917C7D0B7846}" srcOrd="1" destOrd="0" presId="urn:microsoft.com/office/officeart/2005/8/layout/orgChart1"/>
    <dgm:cxn modelId="{291B4A0A-7304-4BD0-979E-1FC701F1465F}" type="presParOf" srcId="{C0A62537-0ED9-47A0-855C-EA313ED97D3D}" destId="{961EBFF9-DAF1-4D84-8BED-1F6C41FD2B46}" srcOrd="1" destOrd="0" presId="urn:microsoft.com/office/officeart/2005/8/layout/orgChart1"/>
    <dgm:cxn modelId="{2D45D2A9-CCAE-4E07-92F7-257CEDF1C409}" type="presParOf" srcId="{961EBFF9-DAF1-4D84-8BED-1F6C41FD2B46}" destId="{4822BFDD-A66C-42A5-95C8-274E225D4FE5}" srcOrd="0" destOrd="0" presId="urn:microsoft.com/office/officeart/2005/8/layout/orgChart1"/>
    <dgm:cxn modelId="{71E439C1-E745-486B-A14E-E24D8DE2A268}" type="presParOf" srcId="{961EBFF9-DAF1-4D84-8BED-1F6C41FD2B46}" destId="{14C6DB46-D2F9-428A-8E40-0DBEBE5B0B27}" srcOrd="1" destOrd="0" presId="urn:microsoft.com/office/officeart/2005/8/layout/orgChart1"/>
    <dgm:cxn modelId="{0716EE19-CF7B-474B-8758-1C533C9D4F0D}" type="presParOf" srcId="{14C6DB46-D2F9-428A-8E40-0DBEBE5B0B27}" destId="{6C8EAFBC-9ECC-4652-815A-1BF80F3CFE80}" srcOrd="0" destOrd="0" presId="urn:microsoft.com/office/officeart/2005/8/layout/orgChart1"/>
    <dgm:cxn modelId="{E015BC38-3A0A-4CE6-BACB-CB1350564666}" type="presParOf" srcId="{6C8EAFBC-9ECC-4652-815A-1BF80F3CFE80}" destId="{67FDA728-66EB-4098-90EF-29560A4E5814}" srcOrd="0" destOrd="0" presId="urn:microsoft.com/office/officeart/2005/8/layout/orgChart1"/>
    <dgm:cxn modelId="{6532E17C-7369-4BB4-AAD1-3816E329D44D}" type="presParOf" srcId="{6C8EAFBC-9ECC-4652-815A-1BF80F3CFE80}" destId="{EE9FFD69-9434-4BFC-85E6-8C9D66F70675}" srcOrd="1" destOrd="0" presId="urn:microsoft.com/office/officeart/2005/8/layout/orgChart1"/>
    <dgm:cxn modelId="{9840EC57-D747-435A-8384-15C43D11E131}" type="presParOf" srcId="{14C6DB46-D2F9-428A-8E40-0DBEBE5B0B27}" destId="{71F987F1-0405-4347-8350-DC1EBFC6065E}" srcOrd="1" destOrd="0" presId="urn:microsoft.com/office/officeart/2005/8/layout/orgChart1"/>
    <dgm:cxn modelId="{DF68F7B3-8E4D-4D20-A15B-1EA3EAE78D8F}" type="presParOf" srcId="{14C6DB46-D2F9-428A-8E40-0DBEBE5B0B27}" destId="{F4A5732B-BFA6-4877-B086-21E6DF023AC6}" srcOrd="2" destOrd="0" presId="urn:microsoft.com/office/officeart/2005/8/layout/orgChart1"/>
    <dgm:cxn modelId="{4C4277F3-B838-4E0E-80CB-08E2C3C6F79B}" type="presParOf" srcId="{961EBFF9-DAF1-4D84-8BED-1F6C41FD2B46}" destId="{6B2A9A37-17C8-4D6F-BBC0-FE181C538C6F}" srcOrd="2" destOrd="0" presId="urn:microsoft.com/office/officeart/2005/8/layout/orgChart1"/>
    <dgm:cxn modelId="{9DF64E9F-5E91-4636-8433-C71BE94591DE}" type="presParOf" srcId="{961EBFF9-DAF1-4D84-8BED-1F6C41FD2B46}" destId="{834F3D8C-3E39-4D86-ADFD-4497BF39CA87}" srcOrd="3" destOrd="0" presId="urn:microsoft.com/office/officeart/2005/8/layout/orgChart1"/>
    <dgm:cxn modelId="{9575C0D9-B945-4BCB-B976-0F204664F25B}" type="presParOf" srcId="{834F3D8C-3E39-4D86-ADFD-4497BF39CA87}" destId="{EE185A50-0EF2-4091-B5C8-B6908CCDE3A5}" srcOrd="0" destOrd="0" presId="urn:microsoft.com/office/officeart/2005/8/layout/orgChart1"/>
    <dgm:cxn modelId="{C0F94E69-AC97-4F5A-8D8C-4DA05375D7BF}" type="presParOf" srcId="{EE185A50-0EF2-4091-B5C8-B6908CCDE3A5}" destId="{51D1505F-1B1D-4E2C-8248-928EF0824863}" srcOrd="0" destOrd="0" presId="urn:microsoft.com/office/officeart/2005/8/layout/orgChart1"/>
    <dgm:cxn modelId="{6D640163-2B58-42C2-87CF-13CEF0A408E5}" type="presParOf" srcId="{EE185A50-0EF2-4091-B5C8-B6908CCDE3A5}" destId="{4C88C98D-59E0-4988-AB95-7C7B1166091B}" srcOrd="1" destOrd="0" presId="urn:microsoft.com/office/officeart/2005/8/layout/orgChart1"/>
    <dgm:cxn modelId="{AA4B0977-5291-45B8-8E64-16AB4E17B32D}" type="presParOf" srcId="{834F3D8C-3E39-4D86-ADFD-4497BF39CA87}" destId="{2C52AB6B-BD8E-4523-9A91-EA44409EDA38}" srcOrd="1" destOrd="0" presId="urn:microsoft.com/office/officeart/2005/8/layout/orgChart1"/>
    <dgm:cxn modelId="{98AE060D-C959-4FE2-9FD6-0D9C3F83F3B6}" type="presParOf" srcId="{834F3D8C-3E39-4D86-ADFD-4497BF39CA87}" destId="{AAD90C27-93EF-48A0-83EC-68139C43400C}" srcOrd="2" destOrd="0" presId="urn:microsoft.com/office/officeart/2005/8/layout/orgChart1"/>
    <dgm:cxn modelId="{113E2183-17A7-4767-8737-409D34E848A3}" type="presParOf" srcId="{C0A62537-0ED9-47A0-855C-EA313ED97D3D}" destId="{256E61FD-4946-429F-AE3B-9D78D5294C0A}" srcOrd="2" destOrd="0" presId="urn:microsoft.com/office/officeart/2005/8/layout/orgChart1"/>
    <dgm:cxn modelId="{7765928E-D4FC-4480-B371-8D42F8AE2899}" type="presParOf" srcId="{D4F00EEA-A491-4206-A25B-C15A91C022C5}" destId="{92A2B848-EF0F-4EB3-BFDB-D6A5BFC08925}" srcOrd="4" destOrd="0" presId="urn:microsoft.com/office/officeart/2005/8/layout/orgChart1"/>
    <dgm:cxn modelId="{872AC453-2130-45C4-8E6F-F7751A2F37EB}" type="presParOf" srcId="{D4F00EEA-A491-4206-A25B-C15A91C022C5}" destId="{C03FF838-632A-42B8-866B-20914A027030}" srcOrd="5" destOrd="0" presId="urn:microsoft.com/office/officeart/2005/8/layout/orgChart1"/>
    <dgm:cxn modelId="{ED1C6A6F-09F3-452F-8B45-BA75A09A0108}" type="presParOf" srcId="{C03FF838-632A-42B8-866B-20914A027030}" destId="{E8DFE645-5248-4C76-85BA-28B93A55CFD7}" srcOrd="0" destOrd="0" presId="urn:microsoft.com/office/officeart/2005/8/layout/orgChart1"/>
    <dgm:cxn modelId="{757D3147-F482-432A-8125-9B3C7782242A}" type="presParOf" srcId="{E8DFE645-5248-4C76-85BA-28B93A55CFD7}" destId="{97579B9B-33EC-4F31-8898-F01317B3F3D3}" srcOrd="0" destOrd="0" presId="urn:microsoft.com/office/officeart/2005/8/layout/orgChart1"/>
    <dgm:cxn modelId="{0C011AA0-AB48-4739-8F79-7ECEE86157D4}" type="presParOf" srcId="{E8DFE645-5248-4C76-85BA-28B93A55CFD7}" destId="{2AB35EF3-9C1E-4CFA-B42F-ADC82CEC7071}" srcOrd="1" destOrd="0" presId="urn:microsoft.com/office/officeart/2005/8/layout/orgChart1"/>
    <dgm:cxn modelId="{191A5376-7C47-4E08-947F-C3583A5FEEF8}" type="presParOf" srcId="{C03FF838-632A-42B8-866B-20914A027030}" destId="{0A884BA5-D66F-4A27-BD1F-B5643EEE80AC}" srcOrd="1" destOrd="0" presId="urn:microsoft.com/office/officeart/2005/8/layout/orgChart1"/>
    <dgm:cxn modelId="{E2DA2D6D-E88C-4580-8567-F371C511B668}" type="presParOf" srcId="{0A884BA5-D66F-4A27-BD1F-B5643EEE80AC}" destId="{E726F83A-BC1E-4015-8DE1-966FBEC68E5E}" srcOrd="0" destOrd="0" presId="urn:microsoft.com/office/officeart/2005/8/layout/orgChart1"/>
    <dgm:cxn modelId="{95223D0E-C7A6-4BDB-8B76-F0C09D3DFE1B}" type="presParOf" srcId="{0A884BA5-D66F-4A27-BD1F-B5643EEE80AC}" destId="{E068D779-7F04-4D16-A48E-4C5C9324DCE8}" srcOrd="1" destOrd="0" presId="urn:microsoft.com/office/officeart/2005/8/layout/orgChart1"/>
    <dgm:cxn modelId="{2F328F55-8DDC-45A5-9A50-7D905D680EF6}" type="presParOf" srcId="{E068D779-7F04-4D16-A48E-4C5C9324DCE8}" destId="{B13A4463-CB54-45B7-8AD6-C91B03479503}" srcOrd="0" destOrd="0" presId="urn:microsoft.com/office/officeart/2005/8/layout/orgChart1"/>
    <dgm:cxn modelId="{44E253CA-DB91-4C51-B7C0-BEC8780E90BF}" type="presParOf" srcId="{B13A4463-CB54-45B7-8AD6-C91B03479503}" destId="{39E61A18-40D4-43D8-BAEF-83962BBB7F62}" srcOrd="0" destOrd="0" presId="urn:microsoft.com/office/officeart/2005/8/layout/orgChart1"/>
    <dgm:cxn modelId="{70B8CCB5-8BA7-46E4-BC02-7C5761D22A76}" type="presParOf" srcId="{B13A4463-CB54-45B7-8AD6-C91B03479503}" destId="{D6C3AAEE-04E1-462F-A3CE-C45075150A2C}" srcOrd="1" destOrd="0" presId="urn:microsoft.com/office/officeart/2005/8/layout/orgChart1"/>
    <dgm:cxn modelId="{1A1115B5-A346-4C78-95C4-A0F892134A7C}" type="presParOf" srcId="{E068D779-7F04-4D16-A48E-4C5C9324DCE8}" destId="{43A50AB1-B561-43EF-807B-8576BF815937}" srcOrd="1" destOrd="0" presId="urn:microsoft.com/office/officeart/2005/8/layout/orgChart1"/>
    <dgm:cxn modelId="{F9B3EE87-4610-4731-AD11-B3D56559ECDF}" type="presParOf" srcId="{E068D779-7F04-4D16-A48E-4C5C9324DCE8}" destId="{8FAE8AAC-BA8F-48A0-B21A-3250402453F2}" srcOrd="2" destOrd="0" presId="urn:microsoft.com/office/officeart/2005/8/layout/orgChart1"/>
    <dgm:cxn modelId="{48A3D4FD-4F65-4BC0-AE7A-B65519AF75B9}" type="presParOf" srcId="{0A884BA5-D66F-4A27-BD1F-B5643EEE80AC}" destId="{6DB2F770-59F0-4219-B832-AB3B69C1E672}" srcOrd="2" destOrd="0" presId="urn:microsoft.com/office/officeart/2005/8/layout/orgChart1"/>
    <dgm:cxn modelId="{0F7B42FD-E19C-4C95-90BA-78BCF70C0F50}" type="presParOf" srcId="{0A884BA5-D66F-4A27-BD1F-B5643EEE80AC}" destId="{3301E0A0-9473-414C-A021-75F2F36779B8}" srcOrd="3" destOrd="0" presId="urn:microsoft.com/office/officeart/2005/8/layout/orgChart1"/>
    <dgm:cxn modelId="{BDD33DDF-73B2-498C-912B-A4592ECE66DF}" type="presParOf" srcId="{3301E0A0-9473-414C-A021-75F2F36779B8}" destId="{11C76A72-6DDC-4835-953A-EF51221D9EE0}" srcOrd="0" destOrd="0" presId="urn:microsoft.com/office/officeart/2005/8/layout/orgChart1"/>
    <dgm:cxn modelId="{AB317367-78F1-4A8B-82FC-C8B5DB6A2CD0}" type="presParOf" srcId="{11C76A72-6DDC-4835-953A-EF51221D9EE0}" destId="{DDC85B01-1154-4FC4-B354-08EE307AF774}" srcOrd="0" destOrd="0" presId="urn:microsoft.com/office/officeart/2005/8/layout/orgChart1"/>
    <dgm:cxn modelId="{671A1002-6B14-4F21-B6DC-98A68A57D8FB}" type="presParOf" srcId="{11C76A72-6DDC-4835-953A-EF51221D9EE0}" destId="{D39793DB-8F0F-47C4-97AD-30FC30C95BC5}" srcOrd="1" destOrd="0" presId="urn:microsoft.com/office/officeart/2005/8/layout/orgChart1"/>
    <dgm:cxn modelId="{3419146D-B232-4931-962C-E92DB40F10E2}" type="presParOf" srcId="{3301E0A0-9473-414C-A021-75F2F36779B8}" destId="{B5CAB193-1F7D-4A15-AA0B-0795C19447FF}" srcOrd="1" destOrd="0" presId="urn:microsoft.com/office/officeart/2005/8/layout/orgChart1"/>
    <dgm:cxn modelId="{E2A675FD-7B3C-4768-AB2B-3291CE7FD0AA}" type="presParOf" srcId="{3301E0A0-9473-414C-A021-75F2F36779B8}" destId="{7E0BB191-4FB5-4AA8-9104-98A728DC9C15}" srcOrd="2" destOrd="0" presId="urn:microsoft.com/office/officeart/2005/8/layout/orgChart1"/>
    <dgm:cxn modelId="{927A99BD-A998-4E6E-9893-1935A4C2DE8A}" type="presParOf" srcId="{C03FF838-632A-42B8-866B-20914A027030}" destId="{2C05EF11-0711-42A7-B2AF-D0C8E175E6DE}" srcOrd="2" destOrd="0" presId="urn:microsoft.com/office/officeart/2005/8/layout/orgChart1"/>
    <dgm:cxn modelId="{9C51C56B-2F7F-45B3-83AC-7D876D08F3BA}" type="presParOf" srcId="{09BA5337-B8A7-4852-8613-D058C1E83DF7}" destId="{D29AED0F-F90D-4730-BA22-1CDAD867D4AD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E52BE-251A-47E0-993A-7EA4C1E13A9D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4A2BE63-E0FB-455F-BF12-1657230F8CD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9428D7F-98DB-410A-B515-631E6AECBC4D}" type="parTrans" cxnId="{461E6357-4FD8-4817-97F7-59A82989068F}">
      <dgm:prSet/>
      <dgm:spPr/>
      <dgm:t>
        <a:bodyPr/>
        <a:lstStyle/>
        <a:p>
          <a:endParaRPr lang="ru-RU"/>
        </a:p>
      </dgm:t>
    </dgm:pt>
    <dgm:pt modelId="{77C24593-6872-4682-AD49-62B08946EDA2}" type="sibTrans" cxnId="{461E6357-4FD8-4817-97F7-59A82989068F}">
      <dgm:prSet/>
      <dgm:spPr/>
      <dgm:t>
        <a:bodyPr/>
        <a:lstStyle/>
        <a:p>
          <a:endParaRPr lang="ru-RU"/>
        </a:p>
      </dgm:t>
    </dgm:pt>
    <dgm:pt modelId="{31DEFCA4-53B9-4574-BF2B-37BD8E9BFF6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97A"/>
              </a:solidFill>
            </a:rPr>
            <a:t>пособие  для обучающихся</a:t>
          </a:r>
          <a:endParaRPr lang="ru-RU" sz="1400" b="1" dirty="0">
            <a:solidFill>
              <a:srgbClr val="00297A"/>
            </a:solidFill>
          </a:endParaRPr>
        </a:p>
      </dgm:t>
    </dgm:pt>
    <dgm:pt modelId="{5F0362E1-4688-4FA6-AB6C-9260A8653EBC}" type="parTrans" cxnId="{05EFB3CE-C844-4F12-8ADB-354A7FA4A6F9}">
      <dgm:prSet/>
      <dgm:spPr/>
      <dgm:t>
        <a:bodyPr/>
        <a:lstStyle/>
        <a:p>
          <a:endParaRPr lang="ru-RU"/>
        </a:p>
      </dgm:t>
    </dgm:pt>
    <dgm:pt modelId="{2B54D65E-F66C-46BF-A4B5-BD3A6C4AD7D7}" type="sibTrans" cxnId="{05EFB3CE-C844-4F12-8ADB-354A7FA4A6F9}">
      <dgm:prSet/>
      <dgm:spPr/>
      <dgm:t>
        <a:bodyPr/>
        <a:lstStyle/>
        <a:p>
          <a:endParaRPr lang="ru-RU"/>
        </a:p>
      </dgm:t>
    </dgm:pt>
    <dgm:pt modelId="{17D2240B-6FBB-4B20-B24E-59F630754461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AA552E6-7E53-4880-992B-3E26B5AE6586}" type="parTrans" cxnId="{A791F795-CB5C-4792-9730-96DF69B04A2C}">
      <dgm:prSet/>
      <dgm:spPr/>
      <dgm:t>
        <a:bodyPr/>
        <a:lstStyle/>
        <a:p>
          <a:endParaRPr lang="ru-RU"/>
        </a:p>
      </dgm:t>
    </dgm:pt>
    <dgm:pt modelId="{F9753C4B-80DA-44DD-873F-1E236653BEE3}" type="sibTrans" cxnId="{A791F795-CB5C-4792-9730-96DF69B04A2C}">
      <dgm:prSet/>
      <dgm:spPr/>
      <dgm:t>
        <a:bodyPr/>
        <a:lstStyle/>
        <a:p>
          <a:endParaRPr lang="ru-RU"/>
        </a:p>
      </dgm:t>
    </dgm:pt>
    <dgm:pt modelId="{1B9BD519-ACF8-4D7C-AE66-5AA4F204B0E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DAF224E-F74E-499C-9BB5-1544ABA10097}" type="parTrans" cxnId="{192F3FC3-DE3F-4F39-A29B-FB1CF71632A8}">
      <dgm:prSet/>
      <dgm:spPr/>
      <dgm:t>
        <a:bodyPr/>
        <a:lstStyle/>
        <a:p>
          <a:endParaRPr lang="ru-RU"/>
        </a:p>
      </dgm:t>
    </dgm:pt>
    <dgm:pt modelId="{7D98886C-EEE6-4562-B729-8155C0B803C1}" type="sibTrans" cxnId="{192F3FC3-DE3F-4F39-A29B-FB1CF71632A8}">
      <dgm:prSet/>
      <dgm:spPr/>
      <dgm:t>
        <a:bodyPr/>
        <a:lstStyle/>
        <a:p>
          <a:endParaRPr lang="ru-RU"/>
        </a:p>
      </dgm:t>
    </dgm:pt>
    <dgm:pt modelId="{2B0CF8B2-D565-4B49-8208-E777DCF8EFE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97A"/>
              </a:solidFill>
            </a:rPr>
            <a:t>рабочая тетрадь для обучающихся       </a:t>
          </a:r>
          <a:r>
            <a:rPr lang="ru-RU" sz="1400" b="0" dirty="0" smtClean="0">
              <a:solidFill>
                <a:srgbClr val="00297A"/>
              </a:solidFill>
            </a:rPr>
            <a:t>(только для 1-4 классов)</a:t>
          </a:r>
          <a:endParaRPr lang="ru-RU" sz="1400" b="0" dirty="0">
            <a:solidFill>
              <a:srgbClr val="00297A"/>
            </a:solidFill>
          </a:endParaRPr>
        </a:p>
      </dgm:t>
    </dgm:pt>
    <dgm:pt modelId="{6FBA9F88-4CB3-4869-B651-CE0B3FFA8996}" type="parTrans" cxnId="{C71A2FF2-A67F-4AB9-B487-320C5E7B6961}">
      <dgm:prSet/>
      <dgm:spPr/>
      <dgm:t>
        <a:bodyPr/>
        <a:lstStyle/>
        <a:p>
          <a:endParaRPr lang="ru-RU"/>
        </a:p>
      </dgm:t>
    </dgm:pt>
    <dgm:pt modelId="{BB6D61C0-C44B-45D0-8691-152AE3D1CC57}" type="sibTrans" cxnId="{C71A2FF2-A67F-4AB9-B487-320C5E7B6961}">
      <dgm:prSet/>
      <dgm:spPr/>
      <dgm:t>
        <a:bodyPr/>
        <a:lstStyle/>
        <a:p>
          <a:endParaRPr lang="ru-RU"/>
        </a:p>
      </dgm:t>
    </dgm:pt>
    <dgm:pt modelId="{0BCF1284-9BEC-4545-8517-F819381ABF60}">
      <dgm:prSet/>
      <dgm:spPr/>
      <dgm:t>
        <a:bodyPr/>
        <a:lstStyle/>
        <a:p>
          <a:endParaRPr lang="ru-RU" dirty="0"/>
        </a:p>
      </dgm:t>
    </dgm:pt>
    <dgm:pt modelId="{2172E8DE-2277-40BF-B9F9-FFD771ED3153}" type="parTrans" cxnId="{F08B7836-572F-49AE-B346-7B2CCE13A2B6}">
      <dgm:prSet/>
      <dgm:spPr/>
      <dgm:t>
        <a:bodyPr/>
        <a:lstStyle/>
        <a:p>
          <a:endParaRPr lang="ru-RU"/>
        </a:p>
      </dgm:t>
    </dgm:pt>
    <dgm:pt modelId="{DB72CAC2-97ED-448D-A438-FBC8E76DC61F}" type="sibTrans" cxnId="{F08B7836-572F-49AE-B346-7B2CCE13A2B6}">
      <dgm:prSet/>
      <dgm:spPr/>
      <dgm:t>
        <a:bodyPr/>
        <a:lstStyle/>
        <a:p>
          <a:endParaRPr lang="ru-RU"/>
        </a:p>
      </dgm:t>
    </dgm:pt>
    <dgm:pt modelId="{57997F04-018B-4AB6-8F3F-6553E2E5B0E8}">
      <dgm:prSet/>
      <dgm:spPr/>
      <dgm:t>
        <a:bodyPr/>
        <a:lstStyle/>
        <a:p>
          <a:endParaRPr lang="ru-RU" dirty="0"/>
        </a:p>
      </dgm:t>
    </dgm:pt>
    <dgm:pt modelId="{0AF40C2D-BCC8-4F5A-93EB-50B740DD4E6F}" type="parTrans" cxnId="{9BBFFE01-A86B-4962-8384-D54807D02061}">
      <dgm:prSet/>
      <dgm:spPr/>
      <dgm:t>
        <a:bodyPr/>
        <a:lstStyle/>
        <a:p>
          <a:endParaRPr lang="ru-RU"/>
        </a:p>
      </dgm:t>
    </dgm:pt>
    <dgm:pt modelId="{FAEA79A0-3381-4B93-B0D6-34F216B21BBB}" type="sibTrans" cxnId="{9BBFFE01-A86B-4962-8384-D54807D02061}">
      <dgm:prSet/>
      <dgm:spPr/>
      <dgm:t>
        <a:bodyPr/>
        <a:lstStyle/>
        <a:p>
          <a:endParaRPr lang="ru-RU"/>
        </a:p>
      </dgm:t>
    </dgm:pt>
    <dgm:pt modelId="{196D718A-A5B5-4DB0-9DC8-433491C06171}">
      <dgm:prSet/>
      <dgm:spPr/>
      <dgm:t>
        <a:bodyPr/>
        <a:lstStyle/>
        <a:p>
          <a:endParaRPr lang="ru-RU" dirty="0"/>
        </a:p>
      </dgm:t>
    </dgm:pt>
    <dgm:pt modelId="{B10A2296-3239-4D3E-88D9-399112FF25D6}" type="parTrans" cxnId="{B8A84568-797A-41C2-BB3F-990C3CE33FFE}">
      <dgm:prSet/>
      <dgm:spPr/>
      <dgm:t>
        <a:bodyPr/>
        <a:lstStyle/>
        <a:p>
          <a:endParaRPr lang="ru-RU"/>
        </a:p>
      </dgm:t>
    </dgm:pt>
    <dgm:pt modelId="{2EC5AC8D-8FFA-4EF9-8C03-B86130809CDE}" type="sibTrans" cxnId="{B8A84568-797A-41C2-BB3F-990C3CE33FFE}">
      <dgm:prSet/>
      <dgm:spPr/>
      <dgm:t>
        <a:bodyPr/>
        <a:lstStyle/>
        <a:p>
          <a:endParaRPr lang="ru-RU"/>
        </a:p>
      </dgm:t>
    </dgm:pt>
    <dgm:pt modelId="{DD19EDE0-3A44-473B-AF3F-901224998320}">
      <dgm:prSet custT="1"/>
      <dgm:spPr/>
      <dgm:t>
        <a:bodyPr/>
        <a:lstStyle/>
        <a:p>
          <a:r>
            <a:rPr lang="ru-RU" sz="1400" b="1" dirty="0" smtClean="0">
              <a:solidFill>
                <a:srgbClr val="00297A"/>
              </a:solidFill>
            </a:rPr>
            <a:t>энциклопедический словарь                  </a:t>
          </a:r>
          <a:r>
            <a:rPr lang="ru-RU" sz="1400" b="0" dirty="0" smtClean="0">
              <a:solidFill>
                <a:srgbClr val="00297A"/>
              </a:solidFill>
            </a:rPr>
            <a:t>(один для всех УМК) </a:t>
          </a:r>
          <a:endParaRPr lang="ru-RU" sz="1400" b="0" dirty="0">
            <a:solidFill>
              <a:srgbClr val="00297A"/>
            </a:solidFill>
          </a:endParaRPr>
        </a:p>
      </dgm:t>
    </dgm:pt>
    <dgm:pt modelId="{5E5ED157-9F04-4F93-80B5-EB0B65DC3425}" type="parTrans" cxnId="{03EC2741-568E-4347-83ED-C624010E3CF0}">
      <dgm:prSet/>
      <dgm:spPr/>
      <dgm:t>
        <a:bodyPr/>
        <a:lstStyle/>
        <a:p>
          <a:endParaRPr lang="ru-RU"/>
        </a:p>
      </dgm:t>
    </dgm:pt>
    <dgm:pt modelId="{601EA179-BA24-4F5E-BDBA-3E1911E09C8F}" type="sibTrans" cxnId="{03EC2741-568E-4347-83ED-C624010E3CF0}">
      <dgm:prSet/>
      <dgm:spPr/>
      <dgm:t>
        <a:bodyPr/>
        <a:lstStyle/>
        <a:p>
          <a:endParaRPr lang="ru-RU"/>
        </a:p>
      </dgm:t>
    </dgm:pt>
    <dgm:pt modelId="{B988E2D0-FB3B-46FC-AEF4-2BE3E7162A53}">
      <dgm:prSet custT="1"/>
      <dgm:spPr/>
      <dgm:t>
        <a:bodyPr/>
        <a:lstStyle/>
        <a:p>
          <a:r>
            <a:rPr lang="ru-RU" sz="1400" b="1" dirty="0" smtClean="0">
              <a:solidFill>
                <a:srgbClr val="00297A"/>
              </a:solidFill>
            </a:rPr>
            <a:t>комплект наглядных пособий </a:t>
          </a:r>
          <a:br>
            <a:rPr lang="ru-RU" sz="1400" b="1" dirty="0" smtClean="0">
              <a:solidFill>
                <a:srgbClr val="00297A"/>
              </a:solidFill>
            </a:rPr>
          </a:br>
          <a:r>
            <a:rPr lang="ru-RU" sz="1400" b="0" dirty="0" smtClean="0">
              <a:solidFill>
                <a:srgbClr val="00297A"/>
              </a:solidFill>
            </a:rPr>
            <a:t>(таблицы, карты, схемы и др.)</a:t>
          </a:r>
          <a:endParaRPr lang="ru-RU" sz="1400" b="0" dirty="0">
            <a:solidFill>
              <a:srgbClr val="00297A"/>
            </a:solidFill>
          </a:endParaRPr>
        </a:p>
      </dgm:t>
    </dgm:pt>
    <dgm:pt modelId="{0983E96D-F678-4642-83AB-9B872BE0D05C}" type="parTrans" cxnId="{E84D7FA7-95D8-48B6-96DC-D21FA2AAA10B}">
      <dgm:prSet/>
      <dgm:spPr/>
      <dgm:t>
        <a:bodyPr/>
        <a:lstStyle/>
        <a:p>
          <a:endParaRPr lang="ru-RU"/>
        </a:p>
      </dgm:t>
    </dgm:pt>
    <dgm:pt modelId="{96D266CA-1983-47A0-BB63-8C77324540B4}" type="sibTrans" cxnId="{E84D7FA7-95D8-48B6-96DC-D21FA2AAA10B}">
      <dgm:prSet/>
      <dgm:spPr/>
      <dgm:t>
        <a:bodyPr/>
        <a:lstStyle/>
        <a:p>
          <a:endParaRPr lang="ru-RU"/>
        </a:p>
      </dgm:t>
    </dgm:pt>
    <dgm:pt modelId="{10964D66-078E-4398-85A8-99FCDAEDD5AB}">
      <dgm:prSet custT="1"/>
      <dgm:spPr/>
      <dgm:t>
        <a:bodyPr/>
        <a:lstStyle/>
        <a:p>
          <a:r>
            <a:rPr lang="ru-RU" sz="1400" b="1" dirty="0" smtClean="0">
              <a:solidFill>
                <a:srgbClr val="00297A"/>
              </a:solidFill>
            </a:rPr>
            <a:t>электронное приложение </a:t>
          </a:r>
          <a:br>
            <a:rPr lang="ru-RU" sz="1400" b="1" dirty="0" smtClean="0">
              <a:solidFill>
                <a:srgbClr val="00297A"/>
              </a:solidFill>
            </a:rPr>
          </a:br>
          <a:r>
            <a:rPr lang="ru-RU" sz="1400" b="0" dirty="0" smtClean="0">
              <a:solidFill>
                <a:srgbClr val="00297A"/>
              </a:solidFill>
            </a:rPr>
            <a:t>(диск с видеофильмами, аудиозаписями, презентациями  и др.)</a:t>
          </a:r>
          <a:endParaRPr lang="ru-RU" sz="1400" b="0" dirty="0">
            <a:solidFill>
              <a:srgbClr val="00297A"/>
            </a:solidFill>
          </a:endParaRPr>
        </a:p>
      </dgm:t>
    </dgm:pt>
    <dgm:pt modelId="{DD834DB7-5D0F-453E-8AFC-23A25F533BE4}" type="parTrans" cxnId="{B2D2147D-F6F4-40BA-931D-66638FF52FF7}">
      <dgm:prSet/>
      <dgm:spPr/>
      <dgm:t>
        <a:bodyPr/>
        <a:lstStyle/>
        <a:p>
          <a:endParaRPr lang="ru-RU"/>
        </a:p>
      </dgm:t>
    </dgm:pt>
    <dgm:pt modelId="{BD2ADA6B-CEC3-40B3-BF06-3FB90CC9060A}" type="sibTrans" cxnId="{B2D2147D-F6F4-40BA-931D-66638FF52FF7}">
      <dgm:prSet/>
      <dgm:spPr/>
      <dgm:t>
        <a:bodyPr/>
        <a:lstStyle/>
        <a:p>
          <a:endParaRPr lang="ru-RU"/>
        </a:p>
      </dgm:t>
    </dgm:pt>
    <dgm:pt modelId="{5A7220FF-8FD2-4753-AA32-437621E58E9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97A"/>
              </a:solidFill>
            </a:rPr>
            <a:t>пособие для педагога                                   </a:t>
          </a:r>
          <a:r>
            <a:rPr lang="ru-RU" sz="1400" b="0" dirty="0" smtClean="0">
              <a:solidFill>
                <a:srgbClr val="00297A"/>
              </a:solidFill>
            </a:rPr>
            <a:t>( для воспитателей ДОО  - парциальная программа)</a:t>
          </a:r>
          <a:endParaRPr lang="ru-RU" sz="1400" b="0" dirty="0">
            <a:solidFill>
              <a:srgbClr val="00297A"/>
            </a:solidFill>
          </a:endParaRPr>
        </a:p>
      </dgm:t>
    </dgm:pt>
    <dgm:pt modelId="{B3B83C27-D713-4E2A-95D3-983A63749214}" type="sibTrans" cxnId="{CEFBF8DB-EADA-43B3-B680-B940F1D7673F}">
      <dgm:prSet/>
      <dgm:spPr/>
      <dgm:t>
        <a:bodyPr/>
        <a:lstStyle/>
        <a:p>
          <a:endParaRPr lang="ru-RU"/>
        </a:p>
      </dgm:t>
    </dgm:pt>
    <dgm:pt modelId="{A5788D97-4078-4055-AB92-9989185CB494}" type="parTrans" cxnId="{CEFBF8DB-EADA-43B3-B680-B940F1D7673F}">
      <dgm:prSet/>
      <dgm:spPr/>
      <dgm:t>
        <a:bodyPr/>
        <a:lstStyle/>
        <a:p>
          <a:endParaRPr lang="ru-RU"/>
        </a:p>
      </dgm:t>
    </dgm:pt>
    <dgm:pt modelId="{19A71360-75FC-4652-868F-2DE86EB75754}" type="pres">
      <dgm:prSet presAssocID="{910E52BE-251A-47E0-993A-7EA4C1E13A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35289-CFF7-4C34-9248-8BCB8FFF4E6F}" type="pres">
      <dgm:prSet presAssocID="{14A2BE63-E0FB-455F-BF12-1657230F8CD7}" presName="composite" presStyleCnt="0"/>
      <dgm:spPr/>
    </dgm:pt>
    <dgm:pt modelId="{FE5E74AE-EBFA-4807-BBE7-3278B932FBCA}" type="pres">
      <dgm:prSet presAssocID="{14A2BE63-E0FB-455F-BF12-1657230F8CD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8813E-1986-49D0-91A6-B455C456EE0E}" type="pres">
      <dgm:prSet presAssocID="{14A2BE63-E0FB-455F-BF12-1657230F8CD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43053-1E43-4FA1-9F1A-726192BA6202}" type="pres">
      <dgm:prSet presAssocID="{77C24593-6872-4682-AD49-62B08946EDA2}" presName="sp" presStyleCnt="0"/>
      <dgm:spPr/>
    </dgm:pt>
    <dgm:pt modelId="{43EEDB52-CEA6-41A5-B916-C177EBF9D86B}" type="pres">
      <dgm:prSet presAssocID="{17D2240B-6FBB-4B20-B24E-59F630754461}" presName="composite" presStyleCnt="0"/>
      <dgm:spPr/>
    </dgm:pt>
    <dgm:pt modelId="{78CDA3C6-D90B-4F00-9C3E-AA905F817112}" type="pres">
      <dgm:prSet presAssocID="{17D2240B-6FBB-4B20-B24E-59F63075446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ECB06-8EA6-49F0-9484-8DB207D243BE}" type="pres">
      <dgm:prSet presAssocID="{17D2240B-6FBB-4B20-B24E-59F63075446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57489-341C-404A-963A-CF439E3F4C96}" type="pres">
      <dgm:prSet presAssocID="{F9753C4B-80DA-44DD-873F-1E236653BEE3}" presName="sp" presStyleCnt="0"/>
      <dgm:spPr/>
    </dgm:pt>
    <dgm:pt modelId="{5D63D6C6-74B1-45BB-9C78-50CBFB0C4651}" type="pres">
      <dgm:prSet presAssocID="{1B9BD519-ACF8-4D7C-AE66-5AA4F204B0EF}" presName="composite" presStyleCnt="0"/>
      <dgm:spPr/>
    </dgm:pt>
    <dgm:pt modelId="{B91AC8C9-56CD-4402-B482-70DF6DEFEDF6}" type="pres">
      <dgm:prSet presAssocID="{1B9BD519-ACF8-4D7C-AE66-5AA4F204B0E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93835-83CD-4899-90C1-31CA9A149C8C}" type="pres">
      <dgm:prSet presAssocID="{1B9BD519-ACF8-4D7C-AE66-5AA4F204B0E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B2902-5123-43A2-9668-F160529C5F95}" type="pres">
      <dgm:prSet presAssocID="{7D98886C-EEE6-4562-B729-8155C0B803C1}" presName="sp" presStyleCnt="0"/>
      <dgm:spPr/>
    </dgm:pt>
    <dgm:pt modelId="{51BE476A-00E3-42D0-9B3C-C67EEE8C74B0}" type="pres">
      <dgm:prSet presAssocID="{0BCF1284-9BEC-4545-8517-F819381ABF60}" presName="composite" presStyleCnt="0"/>
      <dgm:spPr/>
    </dgm:pt>
    <dgm:pt modelId="{CEA7BC83-1C16-4793-B3B3-5E6A8E5E5506}" type="pres">
      <dgm:prSet presAssocID="{0BCF1284-9BEC-4545-8517-F819381ABF6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96042-ECF0-4FA8-8172-581113DEBD9E}" type="pres">
      <dgm:prSet presAssocID="{0BCF1284-9BEC-4545-8517-F819381ABF6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23C2E-D88D-4CF7-8AAE-78317D593303}" type="pres">
      <dgm:prSet presAssocID="{DB72CAC2-97ED-448D-A438-FBC8E76DC61F}" presName="sp" presStyleCnt="0"/>
      <dgm:spPr/>
    </dgm:pt>
    <dgm:pt modelId="{FD8B8641-6684-4362-8D41-65D46FDB03FF}" type="pres">
      <dgm:prSet presAssocID="{57997F04-018B-4AB6-8F3F-6553E2E5B0E8}" presName="composite" presStyleCnt="0"/>
      <dgm:spPr/>
    </dgm:pt>
    <dgm:pt modelId="{F48A258F-491A-4439-9908-06B6552B00CF}" type="pres">
      <dgm:prSet presAssocID="{57997F04-018B-4AB6-8F3F-6553E2E5B0E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99426-F010-4894-8D82-33B98883E3BF}" type="pres">
      <dgm:prSet presAssocID="{57997F04-018B-4AB6-8F3F-6553E2E5B0E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B8820-2461-4C81-B6B9-9ED89B2D04E4}" type="pres">
      <dgm:prSet presAssocID="{FAEA79A0-3381-4B93-B0D6-34F216B21BBB}" presName="sp" presStyleCnt="0"/>
      <dgm:spPr/>
    </dgm:pt>
    <dgm:pt modelId="{8CC226BE-9244-4094-A4A5-4FCB228B65D6}" type="pres">
      <dgm:prSet presAssocID="{196D718A-A5B5-4DB0-9DC8-433491C06171}" presName="composite" presStyleCnt="0"/>
      <dgm:spPr/>
    </dgm:pt>
    <dgm:pt modelId="{EA1BCF8C-A804-49C6-B38A-18EFB25F2BEB}" type="pres">
      <dgm:prSet presAssocID="{196D718A-A5B5-4DB0-9DC8-433491C0617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B6EA6-F472-4548-A1DC-CFBE1DED6E58}" type="pres">
      <dgm:prSet presAssocID="{196D718A-A5B5-4DB0-9DC8-433491C0617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CB7A3-110B-487E-A27A-5B68E7FAB238}" type="presOf" srcId="{5A7220FF-8FD2-4753-AA32-437621E58E93}" destId="{C65ECB06-8EA6-49F0-9484-8DB207D243BE}" srcOrd="0" destOrd="0" presId="urn:microsoft.com/office/officeart/2005/8/layout/chevron2"/>
    <dgm:cxn modelId="{03EC2741-568E-4347-83ED-C624010E3CF0}" srcId="{0BCF1284-9BEC-4545-8517-F819381ABF60}" destId="{DD19EDE0-3A44-473B-AF3F-901224998320}" srcOrd="0" destOrd="0" parTransId="{5E5ED157-9F04-4F93-80B5-EB0B65DC3425}" sibTransId="{601EA179-BA24-4F5E-BDBA-3E1911E09C8F}"/>
    <dgm:cxn modelId="{192F3FC3-DE3F-4F39-A29B-FB1CF71632A8}" srcId="{910E52BE-251A-47E0-993A-7EA4C1E13A9D}" destId="{1B9BD519-ACF8-4D7C-AE66-5AA4F204B0EF}" srcOrd="2" destOrd="0" parTransId="{3DAF224E-F74E-499C-9BB5-1544ABA10097}" sibTransId="{7D98886C-EEE6-4562-B729-8155C0B803C1}"/>
    <dgm:cxn modelId="{037B4BB7-5580-4FC4-A2FB-6560C4ADDDE2}" type="presOf" srcId="{57997F04-018B-4AB6-8F3F-6553E2E5B0E8}" destId="{F48A258F-491A-4439-9908-06B6552B00CF}" srcOrd="0" destOrd="0" presId="urn:microsoft.com/office/officeart/2005/8/layout/chevron2"/>
    <dgm:cxn modelId="{B2D2147D-F6F4-40BA-931D-66638FF52FF7}" srcId="{196D718A-A5B5-4DB0-9DC8-433491C06171}" destId="{10964D66-078E-4398-85A8-99FCDAEDD5AB}" srcOrd="0" destOrd="0" parTransId="{DD834DB7-5D0F-453E-8AFC-23A25F533BE4}" sibTransId="{BD2ADA6B-CEC3-40B3-BF06-3FB90CC9060A}"/>
    <dgm:cxn modelId="{55B4B41A-1D85-4BB1-9FA3-ED657B33A62E}" type="presOf" srcId="{1B9BD519-ACF8-4D7C-AE66-5AA4F204B0EF}" destId="{B91AC8C9-56CD-4402-B482-70DF6DEFEDF6}" srcOrd="0" destOrd="0" presId="urn:microsoft.com/office/officeart/2005/8/layout/chevron2"/>
    <dgm:cxn modelId="{B8A84568-797A-41C2-BB3F-990C3CE33FFE}" srcId="{910E52BE-251A-47E0-993A-7EA4C1E13A9D}" destId="{196D718A-A5B5-4DB0-9DC8-433491C06171}" srcOrd="5" destOrd="0" parTransId="{B10A2296-3239-4D3E-88D9-399112FF25D6}" sibTransId="{2EC5AC8D-8FFA-4EF9-8C03-B86130809CDE}"/>
    <dgm:cxn modelId="{F08B7836-572F-49AE-B346-7B2CCE13A2B6}" srcId="{910E52BE-251A-47E0-993A-7EA4C1E13A9D}" destId="{0BCF1284-9BEC-4545-8517-F819381ABF60}" srcOrd="3" destOrd="0" parTransId="{2172E8DE-2277-40BF-B9F9-FFD771ED3153}" sibTransId="{DB72CAC2-97ED-448D-A438-FBC8E76DC61F}"/>
    <dgm:cxn modelId="{C71A2FF2-A67F-4AB9-B487-320C5E7B6961}" srcId="{1B9BD519-ACF8-4D7C-AE66-5AA4F204B0EF}" destId="{2B0CF8B2-D565-4B49-8208-E777DCF8EFE3}" srcOrd="0" destOrd="0" parTransId="{6FBA9F88-4CB3-4869-B651-CE0B3FFA8996}" sibTransId="{BB6D61C0-C44B-45D0-8691-152AE3D1CC57}"/>
    <dgm:cxn modelId="{11226DE1-AE2D-47AE-8EC9-28E47E97FDA5}" type="presOf" srcId="{196D718A-A5B5-4DB0-9DC8-433491C06171}" destId="{EA1BCF8C-A804-49C6-B38A-18EFB25F2BEB}" srcOrd="0" destOrd="0" presId="urn:microsoft.com/office/officeart/2005/8/layout/chevron2"/>
    <dgm:cxn modelId="{A791F795-CB5C-4792-9730-96DF69B04A2C}" srcId="{910E52BE-251A-47E0-993A-7EA4C1E13A9D}" destId="{17D2240B-6FBB-4B20-B24E-59F630754461}" srcOrd="1" destOrd="0" parTransId="{3AA552E6-7E53-4880-992B-3E26B5AE6586}" sibTransId="{F9753C4B-80DA-44DD-873F-1E236653BEE3}"/>
    <dgm:cxn modelId="{AEA109D6-4B61-45C6-85CD-13C15C4BD3D9}" type="presOf" srcId="{10964D66-078E-4398-85A8-99FCDAEDD5AB}" destId="{23DB6EA6-F472-4548-A1DC-CFBE1DED6E58}" srcOrd="0" destOrd="0" presId="urn:microsoft.com/office/officeart/2005/8/layout/chevron2"/>
    <dgm:cxn modelId="{05EFB3CE-C844-4F12-8ADB-354A7FA4A6F9}" srcId="{14A2BE63-E0FB-455F-BF12-1657230F8CD7}" destId="{31DEFCA4-53B9-4574-BF2B-37BD8E9BFF68}" srcOrd="0" destOrd="0" parTransId="{5F0362E1-4688-4FA6-AB6C-9260A8653EBC}" sibTransId="{2B54D65E-F66C-46BF-A4B5-BD3A6C4AD7D7}"/>
    <dgm:cxn modelId="{E84D7FA7-95D8-48B6-96DC-D21FA2AAA10B}" srcId="{57997F04-018B-4AB6-8F3F-6553E2E5B0E8}" destId="{B988E2D0-FB3B-46FC-AEF4-2BE3E7162A53}" srcOrd="0" destOrd="0" parTransId="{0983E96D-F678-4642-83AB-9B872BE0D05C}" sibTransId="{96D266CA-1983-47A0-BB63-8C77324540B4}"/>
    <dgm:cxn modelId="{0C5D3F9A-F199-41BC-B03B-4E7304EE828A}" type="presOf" srcId="{DD19EDE0-3A44-473B-AF3F-901224998320}" destId="{3D396042-ECF0-4FA8-8172-581113DEBD9E}" srcOrd="0" destOrd="0" presId="urn:microsoft.com/office/officeart/2005/8/layout/chevron2"/>
    <dgm:cxn modelId="{CEFBF8DB-EADA-43B3-B680-B940F1D7673F}" srcId="{17D2240B-6FBB-4B20-B24E-59F630754461}" destId="{5A7220FF-8FD2-4753-AA32-437621E58E93}" srcOrd="0" destOrd="0" parTransId="{A5788D97-4078-4055-AB92-9989185CB494}" sibTransId="{B3B83C27-D713-4E2A-95D3-983A63749214}"/>
    <dgm:cxn modelId="{D8BDE984-7A41-46F8-A214-F5852B613386}" type="presOf" srcId="{14A2BE63-E0FB-455F-BF12-1657230F8CD7}" destId="{FE5E74AE-EBFA-4807-BBE7-3278B932FBCA}" srcOrd="0" destOrd="0" presId="urn:microsoft.com/office/officeart/2005/8/layout/chevron2"/>
    <dgm:cxn modelId="{22C41CC0-ECEC-432A-9D81-F28896EA706F}" type="presOf" srcId="{31DEFCA4-53B9-4574-BF2B-37BD8E9BFF68}" destId="{30A8813E-1986-49D0-91A6-B455C456EE0E}" srcOrd="0" destOrd="0" presId="urn:microsoft.com/office/officeart/2005/8/layout/chevron2"/>
    <dgm:cxn modelId="{187AEF51-C28F-4CAC-AEB5-8FE72DEEB796}" type="presOf" srcId="{910E52BE-251A-47E0-993A-7EA4C1E13A9D}" destId="{19A71360-75FC-4652-868F-2DE86EB75754}" srcOrd="0" destOrd="0" presId="urn:microsoft.com/office/officeart/2005/8/layout/chevron2"/>
    <dgm:cxn modelId="{CF839D24-A5EC-45C3-9814-54AA69710348}" type="presOf" srcId="{0BCF1284-9BEC-4545-8517-F819381ABF60}" destId="{CEA7BC83-1C16-4793-B3B3-5E6A8E5E5506}" srcOrd="0" destOrd="0" presId="urn:microsoft.com/office/officeart/2005/8/layout/chevron2"/>
    <dgm:cxn modelId="{F20C5806-647F-4AA2-83C3-CD9BE875698B}" type="presOf" srcId="{B988E2D0-FB3B-46FC-AEF4-2BE3E7162A53}" destId="{DE299426-F010-4894-8D82-33B98883E3BF}" srcOrd="0" destOrd="0" presId="urn:microsoft.com/office/officeart/2005/8/layout/chevron2"/>
    <dgm:cxn modelId="{D639909E-9221-4115-95A1-E49DF1306075}" type="presOf" srcId="{2B0CF8B2-D565-4B49-8208-E777DCF8EFE3}" destId="{5BA93835-83CD-4899-90C1-31CA9A149C8C}" srcOrd="0" destOrd="0" presId="urn:microsoft.com/office/officeart/2005/8/layout/chevron2"/>
    <dgm:cxn modelId="{AEFD3EC9-D946-42F0-8914-D3D6CE69E581}" type="presOf" srcId="{17D2240B-6FBB-4B20-B24E-59F630754461}" destId="{78CDA3C6-D90B-4F00-9C3E-AA905F817112}" srcOrd="0" destOrd="0" presId="urn:microsoft.com/office/officeart/2005/8/layout/chevron2"/>
    <dgm:cxn modelId="{461E6357-4FD8-4817-97F7-59A82989068F}" srcId="{910E52BE-251A-47E0-993A-7EA4C1E13A9D}" destId="{14A2BE63-E0FB-455F-BF12-1657230F8CD7}" srcOrd="0" destOrd="0" parTransId="{E9428D7F-98DB-410A-B515-631E6AECBC4D}" sibTransId="{77C24593-6872-4682-AD49-62B08946EDA2}"/>
    <dgm:cxn modelId="{9BBFFE01-A86B-4962-8384-D54807D02061}" srcId="{910E52BE-251A-47E0-993A-7EA4C1E13A9D}" destId="{57997F04-018B-4AB6-8F3F-6553E2E5B0E8}" srcOrd="4" destOrd="0" parTransId="{0AF40C2D-BCC8-4F5A-93EB-50B740DD4E6F}" sibTransId="{FAEA79A0-3381-4B93-B0D6-34F216B21BBB}"/>
    <dgm:cxn modelId="{29FBEFB2-7516-4546-A795-A28B86FB3547}" type="presParOf" srcId="{19A71360-75FC-4652-868F-2DE86EB75754}" destId="{ED735289-CFF7-4C34-9248-8BCB8FFF4E6F}" srcOrd="0" destOrd="0" presId="urn:microsoft.com/office/officeart/2005/8/layout/chevron2"/>
    <dgm:cxn modelId="{A78E6733-A0C7-4692-B629-166EE139B328}" type="presParOf" srcId="{ED735289-CFF7-4C34-9248-8BCB8FFF4E6F}" destId="{FE5E74AE-EBFA-4807-BBE7-3278B932FBCA}" srcOrd="0" destOrd="0" presId="urn:microsoft.com/office/officeart/2005/8/layout/chevron2"/>
    <dgm:cxn modelId="{9E11EEE5-17A2-4EC2-8B91-E0BAB3B8FC0F}" type="presParOf" srcId="{ED735289-CFF7-4C34-9248-8BCB8FFF4E6F}" destId="{30A8813E-1986-49D0-91A6-B455C456EE0E}" srcOrd="1" destOrd="0" presId="urn:microsoft.com/office/officeart/2005/8/layout/chevron2"/>
    <dgm:cxn modelId="{4886A3F4-57C8-44C7-BF69-5A944C731E36}" type="presParOf" srcId="{19A71360-75FC-4652-868F-2DE86EB75754}" destId="{2B043053-1E43-4FA1-9F1A-726192BA6202}" srcOrd="1" destOrd="0" presId="urn:microsoft.com/office/officeart/2005/8/layout/chevron2"/>
    <dgm:cxn modelId="{665FFD04-6E09-4068-99AD-66355382F671}" type="presParOf" srcId="{19A71360-75FC-4652-868F-2DE86EB75754}" destId="{43EEDB52-CEA6-41A5-B916-C177EBF9D86B}" srcOrd="2" destOrd="0" presId="urn:microsoft.com/office/officeart/2005/8/layout/chevron2"/>
    <dgm:cxn modelId="{E611D2C7-A653-4A5F-B25A-D61B4BD7F70E}" type="presParOf" srcId="{43EEDB52-CEA6-41A5-B916-C177EBF9D86B}" destId="{78CDA3C6-D90B-4F00-9C3E-AA905F817112}" srcOrd="0" destOrd="0" presId="urn:microsoft.com/office/officeart/2005/8/layout/chevron2"/>
    <dgm:cxn modelId="{41872647-6F6E-4E38-948B-1241A088211F}" type="presParOf" srcId="{43EEDB52-CEA6-41A5-B916-C177EBF9D86B}" destId="{C65ECB06-8EA6-49F0-9484-8DB207D243BE}" srcOrd="1" destOrd="0" presId="urn:microsoft.com/office/officeart/2005/8/layout/chevron2"/>
    <dgm:cxn modelId="{0C93D32C-E9E4-4D41-BA33-36B42504018D}" type="presParOf" srcId="{19A71360-75FC-4652-868F-2DE86EB75754}" destId="{D6057489-341C-404A-963A-CF439E3F4C96}" srcOrd="3" destOrd="0" presId="urn:microsoft.com/office/officeart/2005/8/layout/chevron2"/>
    <dgm:cxn modelId="{3E7A66B5-3D66-4FD4-B562-264F002A885E}" type="presParOf" srcId="{19A71360-75FC-4652-868F-2DE86EB75754}" destId="{5D63D6C6-74B1-45BB-9C78-50CBFB0C4651}" srcOrd="4" destOrd="0" presId="urn:microsoft.com/office/officeart/2005/8/layout/chevron2"/>
    <dgm:cxn modelId="{4FE30611-F12E-43DD-AC75-83852194981B}" type="presParOf" srcId="{5D63D6C6-74B1-45BB-9C78-50CBFB0C4651}" destId="{B91AC8C9-56CD-4402-B482-70DF6DEFEDF6}" srcOrd="0" destOrd="0" presId="urn:microsoft.com/office/officeart/2005/8/layout/chevron2"/>
    <dgm:cxn modelId="{354BC06E-E2A6-49A1-A9F5-BBB71F83A3DE}" type="presParOf" srcId="{5D63D6C6-74B1-45BB-9C78-50CBFB0C4651}" destId="{5BA93835-83CD-4899-90C1-31CA9A149C8C}" srcOrd="1" destOrd="0" presId="urn:microsoft.com/office/officeart/2005/8/layout/chevron2"/>
    <dgm:cxn modelId="{ABA2DBDB-9416-4BAB-80C5-FBE097FA5E7F}" type="presParOf" srcId="{19A71360-75FC-4652-868F-2DE86EB75754}" destId="{32FB2902-5123-43A2-9668-F160529C5F95}" srcOrd="5" destOrd="0" presId="urn:microsoft.com/office/officeart/2005/8/layout/chevron2"/>
    <dgm:cxn modelId="{6321D2D1-C971-413C-A3A7-B8A0BD5EA9B4}" type="presParOf" srcId="{19A71360-75FC-4652-868F-2DE86EB75754}" destId="{51BE476A-00E3-42D0-9B3C-C67EEE8C74B0}" srcOrd="6" destOrd="0" presId="urn:microsoft.com/office/officeart/2005/8/layout/chevron2"/>
    <dgm:cxn modelId="{3B9D0891-6B03-4185-AF73-97DB705C8D4F}" type="presParOf" srcId="{51BE476A-00E3-42D0-9B3C-C67EEE8C74B0}" destId="{CEA7BC83-1C16-4793-B3B3-5E6A8E5E5506}" srcOrd="0" destOrd="0" presId="urn:microsoft.com/office/officeart/2005/8/layout/chevron2"/>
    <dgm:cxn modelId="{EFA54AAE-45C7-432C-9897-333D1F2DF74B}" type="presParOf" srcId="{51BE476A-00E3-42D0-9B3C-C67EEE8C74B0}" destId="{3D396042-ECF0-4FA8-8172-581113DEBD9E}" srcOrd="1" destOrd="0" presId="urn:microsoft.com/office/officeart/2005/8/layout/chevron2"/>
    <dgm:cxn modelId="{C1C285B3-7A53-45AF-80BD-03D97F8E5D8B}" type="presParOf" srcId="{19A71360-75FC-4652-868F-2DE86EB75754}" destId="{B6123C2E-D88D-4CF7-8AAE-78317D593303}" srcOrd="7" destOrd="0" presId="urn:microsoft.com/office/officeart/2005/8/layout/chevron2"/>
    <dgm:cxn modelId="{3510B8D8-A82B-4ACF-BB14-4B8AA505363D}" type="presParOf" srcId="{19A71360-75FC-4652-868F-2DE86EB75754}" destId="{FD8B8641-6684-4362-8D41-65D46FDB03FF}" srcOrd="8" destOrd="0" presId="urn:microsoft.com/office/officeart/2005/8/layout/chevron2"/>
    <dgm:cxn modelId="{A6E604D0-B635-488B-94D4-804455DEBC27}" type="presParOf" srcId="{FD8B8641-6684-4362-8D41-65D46FDB03FF}" destId="{F48A258F-491A-4439-9908-06B6552B00CF}" srcOrd="0" destOrd="0" presId="urn:microsoft.com/office/officeart/2005/8/layout/chevron2"/>
    <dgm:cxn modelId="{93F8BBAC-CA0C-438A-804B-0DDAFF4A19FE}" type="presParOf" srcId="{FD8B8641-6684-4362-8D41-65D46FDB03FF}" destId="{DE299426-F010-4894-8D82-33B98883E3BF}" srcOrd="1" destOrd="0" presId="urn:microsoft.com/office/officeart/2005/8/layout/chevron2"/>
    <dgm:cxn modelId="{2EC0EFA7-7832-46BB-B2AE-5FF669D3215B}" type="presParOf" srcId="{19A71360-75FC-4652-868F-2DE86EB75754}" destId="{C97B8820-2461-4C81-B6B9-9ED89B2D04E4}" srcOrd="9" destOrd="0" presId="urn:microsoft.com/office/officeart/2005/8/layout/chevron2"/>
    <dgm:cxn modelId="{1D12A10C-1961-4F29-90EE-F4D0EA566ABC}" type="presParOf" srcId="{19A71360-75FC-4652-868F-2DE86EB75754}" destId="{8CC226BE-9244-4094-A4A5-4FCB228B65D6}" srcOrd="10" destOrd="0" presId="urn:microsoft.com/office/officeart/2005/8/layout/chevron2"/>
    <dgm:cxn modelId="{772466BB-2704-43F5-90A6-19C1181AC221}" type="presParOf" srcId="{8CC226BE-9244-4094-A4A5-4FCB228B65D6}" destId="{EA1BCF8C-A804-49C6-B38A-18EFB25F2BEB}" srcOrd="0" destOrd="0" presId="urn:microsoft.com/office/officeart/2005/8/layout/chevron2"/>
    <dgm:cxn modelId="{71206354-F216-4DB1-BE00-335B2FC22CF7}" type="presParOf" srcId="{8CC226BE-9244-4094-A4A5-4FCB228B65D6}" destId="{23DB6EA6-F472-4548-A1DC-CFBE1DED6E5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34DE6B-482F-41EC-9446-B72ACC2E7890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8095FB-2378-4573-A5E2-8EB6EF04B062}">
      <dgm:prSet phldrT="[Текст]"/>
      <dgm:spPr/>
      <dgm:t>
        <a:bodyPr/>
        <a:lstStyle/>
        <a:p>
          <a:r>
            <a:rPr lang="ru-RU" dirty="0" smtClean="0"/>
            <a:t>6 УМК</a:t>
          </a:r>
          <a:endParaRPr lang="ru-RU" dirty="0"/>
        </a:p>
      </dgm:t>
    </dgm:pt>
    <dgm:pt modelId="{50E43549-EA35-4398-ABAC-E5E137D70045}" type="parTrans" cxnId="{D7BAF3B5-0C11-4C70-8B76-FDFAA9A21AF1}">
      <dgm:prSet/>
      <dgm:spPr/>
      <dgm:t>
        <a:bodyPr/>
        <a:lstStyle/>
        <a:p>
          <a:endParaRPr lang="ru-RU"/>
        </a:p>
      </dgm:t>
    </dgm:pt>
    <dgm:pt modelId="{B8237AC7-D6E0-4225-B8DC-D534D2B6BA04}" type="sibTrans" cxnId="{D7BAF3B5-0C11-4C70-8B76-FDFAA9A21AF1}">
      <dgm:prSet/>
      <dgm:spPr/>
      <dgm:t>
        <a:bodyPr/>
        <a:lstStyle/>
        <a:p>
          <a:endParaRPr lang="ru-RU"/>
        </a:p>
      </dgm:t>
    </dgm:pt>
    <dgm:pt modelId="{5D424292-D0E3-46DC-8D2D-BC5050ADAC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для дошкольников старших групп</a:t>
          </a:r>
        </a:p>
        <a:p>
          <a:endParaRPr lang="ru-RU" sz="700" dirty="0"/>
        </a:p>
      </dgm:t>
    </dgm:pt>
    <dgm:pt modelId="{908DF1C7-8AA7-4B60-8DBB-101F7BD6C6ED}" type="parTrans" cxnId="{01E1A3C7-65DF-4FD4-989E-3322ECA93BAF}">
      <dgm:prSet/>
      <dgm:spPr/>
      <dgm:t>
        <a:bodyPr/>
        <a:lstStyle/>
        <a:p>
          <a:endParaRPr lang="ru-RU" dirty="0"/>
        </a:p>
      </dgm:t>
    </dgm:pt>
    <dgm:pt modelId="{7C19502D-CA6A-4718-A0CF-C274F487D368}" type="sibTrans" cxnId="{01E1A3C7-65DF-4FD4-989E-3322ECA93BAF}">
      <dgm:prSet/>
      <dgm:spPr/>
      <dgm:t>
        <a:bodyPr/>
        <a:lstStyle/>
        <a:p>
          <a:endParaRPr lang="ru-RU"/>
        </a:p>
      </dgm:t>
    </dgm:pt>
    <dgm:pt modelId="{E08CAE5F-15A3-4E73-AAEB-FA12E2BB99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для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обучающихся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7-8 классов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800" dirty="0" smtClean="0"/>
            <a:t> </a:t>
          </a:r>
          <a:endParaRPr lang="ru-RU" sz="800" dirty="0"/>
        </a:p>
      </dgm:t>
    </dgm:pt>
    <dgm:pt modelId="{EE609ED9-82FD-4390-AFAB-917A6A8AF4FA}" type="parTrans" cxnId="{C247C7F0-F4ED-4255-9430-654616B512B9}">
      <dgm:prSet/>
      <dgm:spPr/>
      <dgm:t>
        <a:bodyPr/>
        <a:lstStyle/>
        <a:p>
          <a:endParaRPr lang="ru-RU" dirty="0"/>
        </a:p>
      </dgm:t>
    </dgm:pt>
    <dgm:pt modelId="{30CC5863-5447-41E0-9BF1-60B170C1F6EB}" type="sibTrans" cxnId="{C247C7F0-F4ED-4255-9430-654616B512B9}">
      <dgm:prSet/>
      <dgm:spPr/>
      <dgm:t>
        <a:bodyPr/>
        <a:lstStyle/>
        <a:p>
          <a:endParaRPr lang="ru-RU"/>
        </a:p>
      </dgm:t>
    </dgm:pt>
    <dgm:pt modelId="{0F10B304-E206-4D05-902F-4D07CD1C843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для обучающихся 5-6 классов</a:t>
          </a:r>
          <a:endParaRPr lang="ru-RU" sz="1400" dirty="0">
            <a:solidFill>
              <a:schemeClr val="tx1"/>
            </a:solidFill>
          </a:endParaRPr>
        </a:p>
      </dgm:t>
    </dgm:pt>
    <dgm:pt modelId="{1E7C8614-554A-4284-AC4F-9B6733600C22}" type="parTrans" cxnId="{95FAF5C8-E8C6-4554-BD13-CA53958DA79F}">
      <dgm:prSet/>
      <dgm:spPr/>
      <dgm:t>
        <a:bodyPr/>
        <a:lstStyle/>
        <a:p>
          <a:endParaRPr lang="ru-RU" dirty="0"/>
        </a:p>
      </dgm:t>
    </dgm:pt>
    <dgm:pt modelId="{18BB3D02-B866-4405-889D-2D41A49C116A}" type="sibTrans" cxnId="{95FAF5C8-E8C6-4554-BD13-CA53958DA79F}">
      <dgm:prSet/>
      <dgm:spPr/>
      <dgm:t>
        <a:bodyPr/>
        <a:lstStyle/>
        <a:p>
          <a:endParaRPr lang="ru-RU"/>
        </a:p>
      </dgm:t>
    </dgm:pt>
    <dgm:pt modelId="{4CEE494A-E2A9-4004-B3AB-405D236DD089}">
      <dgm:prSet custT="1"/>
      <dgm:spPr/>
      <dgm:t>
        <a:bodyPr/>
        <a:lstStyle/>
        <a:p>
          <a:endParaRPr lang="ru-RU" sz="1400" dirty="0" smtClean="0"/>
        </a:p>
        <a:p>
          <a:endParaRPr lang="ru-RU" sz="1400" dirty="0" smtClean="0"/>
        </a:p>
        <a:p>
          <a:r>
            <a:rPr lang="ru-RU" sz="1400" dirty="0" smtClean="0">
              <a:solidFill>
                <a:schemeClr val="tx1"/>
              </a:solidFill>
            </a:rPr>
            <a:t>для студентов СПО и ВО</a:t>
          </a:r>
        </a:p>
        <a:p>
          <a:r>
            <a:rPr lang="ru-RU" sz="1400" dirty="0" smtClean="0">
              <a:solidFill>
                <a:schemeClr val="tx1"/>
              </a:solidFill>
            </a:rPr>
            <a:t>(1-2 курс)</a:t>
          </a:r>
        </a:p>
        <a:p>
          <a:r>
            <a:rPr lang="ru-RU" sz="1400" dirty="0" smtClean="0">
              <a:solidFill>
                <a:schemeClr val="tx1"/>
              </a:solidFill>
            </a:rPr>
            <a:t> </a:t>
          </a:r>
        </a:p>
        <a:p>
          <a:endParaRPr lang="ru-RU" sz="900" dirty="0" smtClean="0"/>
        </a:p>
        <a:p>
          <a:endParaRPr lang="ru-RU" sz="900" dirty="0"/>
        </a:p>
      </dgm:t>
    </dgm:pt>
    <dgm:pt modelId="{15307487-53CD-4E89-BE1D-7E41D29D3659}" type="parTrans" cxnId="{53D53B4E-838C-4AA1-A3A4-C9FADDD2F27B}">
      <dgm:prSet/>
      <dgm:spPr/>
      <dgm:t>
        <a:bodyPr/>
        <a:lstStyle/>
        <a:p>
          <a:endParaRPr lang="ru-RU" dirty="0"/>
        </a:p>
      </dgm:t>
    </dgm:pt>
    <dgm:pt modelId="{2A8E7654-DFBF-460D-8F38-A40F831087D0}" type="sibTrans" cxnId="{53D53B4E-838C-4AA1-A3A4-C9FADDD2F27B}">
      <dgm:prSet/>
      <dgm:spPr/>
      <dgm:t>
        <a:bodyPr/>
        <a:lstStyle/>
        <a:p>
          <a:endParaRPr lang="ru-RU"/>
        </a:p>
      </dgm:t>
    </dgm:pt>
    <dgm:pt modelId="{EAE5B693-1544-4734-BDBE-04F6509EFC0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для обучающихся 9-11 классов</a:t>
          </a:r>
          <a:endParaRPr lang="ru-RU" sz="1400" dirty="0">
            <a:solidFill>
              <a:schemeClr val="tx1"/>
            </a:solidFill>
          </a:endParaRPr>
        </a:p>
      </dgm:t>
    </dgm:pt>
    <dgm:pt modelId="{6D1CAC8A-63A6-42C3-A8EC-B6A3FA238209}" type="parTrans" cxnId="{6D47E546-72AA-4DC4-9DA5-DFB60CA5AC40}">
      <dgm:prSet/>
      <dgm:spPr/>
      <dgm:t>
        <a:bodyPr/>
        <a:lstStyle/>
        <a:p>
          <a:endParaRPr lang="ru-RU" dirty="0"/>
        </a:p>
      </dgm:t>
    </dgm:pt>
    <dgm:pt modelId="{78D06245-C38E-4A88-BD8E-C9C0E9B36120}" type="sibTrans" cxnId="{6D47E546-72AA-4DC4-9DA5-DFB60CA5AC40}">
      <dgm:prSet/>
      <dgm:spPr/>
      <dgm:t>
        <a:bodyPr/>
        <a:lstStyle/>
        <a:p>
          <a:endParaRPr lang="ru-RU"/>
        </a:p>
      </dgm:t>
    </dgm:pt>
    <dgm:pt modelId="{5E2F0CBD-8FCD-4BE6-BA27-34E8BF7BDDB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для обучающихся 1-4 классов </a:t>
          </a:r>
        </a:p>
        <a:p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9CD8E389-076C-4465-828E-4BD1B646EB37}" type="parTrans" cxnId="{7892D1E5-B94E-4330-A1EF-1FE65A0E2B51}">
      <dgm:prSet/>
      <dgm:spPr/>
      <dgm:t>
        <a:bodyPr/>
        <a:lstStyle/>
        <a:p>
          <a:endParaRPr lang="ru-RU" dirty="0"/>
        </a:p>
      </dgm:t>
    </dgm:pt>
    <dgm:pt modelId="{D38C66BA-A982-4DDB-9A70-6D30178B394B}" type="sibTrans" cxnId="{7892D1E5-B94E-4330-A1EF-1FE65A0E2B51}">
      <dgm:prSet/>
      <dgm:spPr/>
      <dgm:t>
        <a:bodyPr/>
        <a:lstStyle/>
        <a:p>
          <a:endParaRPr lang="ru-RU"/>
        </a:p>
      </dgm:t>
    </dgm:pt>
    <dgm:pt modelId="{5E88E2F9-36C5-49FD-8937-709499F04F84}" type="pres">
      <dgm:prSet presAssocID="{0834DE6B-482F-41EC-9446-B72ACC2E78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30BFD-99C7-49E8-AAF9-5083DC0C5223}" type="pres">
      <dgm:prSet presAssocID="{1C8095FB-2378-4573-A5E2-8EB6EF04B062}" presName="centerShape" presStyleLbl="node0" presStyleIdx="0" presStyleCnt="1"/>
      <dgm:spPr/>
      <dgm:t>
        <a:bodyPr/>
        <a:lstStyle/>
        <a:p>
          <a:endParaRPr lang="ru-RU"/>
        </a:p>
      </dgm:t>
    </dgm:pt>
    <dgm:pt modelId="{F6A83FF8-FC65-4DC3-90D9-6E3A29935FC7}" type="pres">
      <dgm:prSet presAssocID="{908DF1C7-8AA7-4B60-8DBB-101F7BD6C6ED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1003CEE9-2620-4A03-8B71-F8B7EA5D4577}" type="pres">
      <dgm:prSet presAssocID="{5D424292-D0E3-46DC-8D2D-BC5050ADAC05}" presName="node" presStyleLbl="node1" presStyleIdx="0" presStyleCnt="6" custScaleX="166526" custScaleY="139408" custRadScaleRad="99576" custRadScaleInc="-87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D6A42-07AB-48D3-9D78-F81A400CBFDC}" type="pres">
      <dgm:prSet presAssocID="{9CD8E389-076C-4465-828E-4BD1B646EB37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02AA4528-479A-41D1-9C4C-2DFF3D1F0D9C}" type="pres">
      <dgm:prSet presAssocID="{5E2F0CBD-8FCD-4BE6-BA27-34E8BF7BDDB1}" presName="node" presStyleLbl="node1" presStyleIdx="1" presStyleCnt="6" custScaleX="158971" custScaleY="146229" custRadScaleRad="95146" custRadScaleInc="-5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8EBF6-C6AD-4A65-A31E-CABA5FA8EB83}" type="pres">
      <dgm:prSet presAssocID="{1E7C8614-554A-4284-AC4F-9B6733600C22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D026F78D-5971-4569-A87A-65CD7AB2E23B}" type="pres">
      <dgm:prSet presAssocID="{0F10B304-E206-4D05-902F-4D07CD1C8439}" presName="node" presStyleLbl="node1" presStyleIdx="2" presStyleCnt="6" custScaleX="159305" custScaleY="133614" custRadScaleRad="99500" custRadScaleInc="-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BA7DB-6379-417F-AE0B-74CED0041B8F}" type="pres">
      <dgm:prSet presAssocID="{EE609ED9-82FD-4390-AFAB-917A6A8AF4FA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0F368FEA-F2D0-4819-BC1F-3FD085FB0529}" type="pres">
      <dgm:prSet presAssocID="{E08CAE5F-15A3-4E73-AAEB-FA12E2BB9956}" presName="node" presStyleLbl="node1" presStyleIdx="3" presStyleCnt="6" custScaleX="162347" custScaleY="130134" custRadScaleRad="107830" custRadScaleInc="3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F5E-0A0C-42FA-BFA4-64744AF748EA}" type="pres">
      <dgm:prSet presAssocID="{6D1CAC8A-63A6-42C3-A8EC-B6A3FA238209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1A77DFB3-8229-4903-AB63-FC625A4E5A64}" type="pres">
      <dgm:prSet presAssocID="{EAE5B693-1544-4734-BDBE-04F6509EFC00}" presName="node" presStyleLbl="node1" presStyleIdx="4" presStyleCnt="6" custScaleX="163479" custScaleY="134839" custRadScaleRad="94994" custRadScaleInc="50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C4A1-06F5-4751-8C75-4B7B04C93618}" type="pres">
      <dgm:prSet presAssocID="{15307487-53CD-4E89-BE1D-7E41D29D3659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717F3605-0243-47A8-95E9-524AF3C4902B}" type="pres">
      <dgm:prSet presAssocID="{4CEE494A-E2A9-4004-B3AB-405D236DD089}" presName="node" presStyleLbl="node1" presStyleIdx="5" presStyleCnt="6" custScaleX="161287" custScaleY="136575" custRadScaleRad="94342" custRadScaleInc="84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E116C-C394-4767-9447-95AD3719AB5D}" type="presOf" srcId="{0F10B304-E206-4D05-902F-4D07CD1C8439}" destId="{D026F78D-5971-4569-A87A-65CD7AB2E23B}" srcOrd="0" destOrd="0" presId="urn:microsoft.com/office/officeart/2005/8/layout/radial4"/>
    <dgm:cxn modelId="{25A9FD21-4C64-4E18-B6BB-4968DC36EAAA}" type="presOf" srcId="{EAE5B693-1544-4734-BDBE-04F6509EFC00}" destId="{1A77DFB3-8229-4903-AB63-FC625A4E5A64}" srcOrd="0" destOrd="0" presId="urn:microsoft.com/office/officeart/2005/8/layout/radial4"/>
    <dgm:cxn modelId="{53D53B4E-838C-4AA1-A3A4-C9FADDD2F27B}" srcId="{1C8095FB-2378-4573-A5E2-8EB6EF04B062}" destId="{4CEE494A-E2A9-4004-B3AB-405D236DD089}" srcOrd="5" destOrd="0" parTransId="{15307487-53CD-4E89-BE1D-7E41D29D3659}" sibTransId="{2A8E7654-DFBF-460D-8F38-A40F831087D0}"/>
    <dgm:cxn modelId="{D7BAF3B5-0C11-4C70-8B76-FDFAA9A21AF1}" srcId="{0834DE6B-482F-41EC-9446-B72ACC2E7890}" destId="{1C8095FB-2378-4573-A5E2-8EB6EF04B062}" srcOrd="0" destOrd="0" parTransId="{50E43549-EA35-4398-ABAC-E5E137D70045}" sibTransId="{B8237AC7-D6E0-4225-B8DC-D534D2B6BA04}"/>
    <dgm:cxn modelId="{D76E91E9-596E-4C67-B0DD-76C930AB2C52}" type="presOf" srcId="{4CEE494A-E2A9-4004-B3AB-405D236DD089}" destId="{717F3605-0243-47A8-95E9-524AF3C4902B}" srcOrd="0" destOrd="0" presId="urn:microsoft.com/office/officeart/2005/8/layout/radial4"/>
    <dgm:cxn modelId="{F3807CCC-90A5-4DD0-B998-156B3D6D48E9}" type="presOf" srcId="{E08CAE5F-15A3-4E73-AAEB-FA12E2BB9956}" destId="{0F368FEA-F2D0-4819-BC1F-3FD085FB0529}" srcOrd="0" destOrd="0" presId="urn:microsoft.com/office/officeart/2005/8/layout/radial4"/>
    <dgm:cxn modelId="{6D47E546-72AA-4DC4-9DA5-DFB60CA5AC40}" srcId="{1C8095FB-2378-4573-A5E2-8EB6EF04B062}" destId="{EAE5B693-1544-4734-BDBE-04F6509EFC00}" srcOrd="4" destOrd="0" parTransId="{6D1CAC8A-63A6-42C3-A8EC-B6A3FA238209}" sibTransId="{78D06245-C38E-4A88-BD8E-C9C0E9B36120}"/>
    <dgm:cxn modelId="{C247C7F0-F4ED-4255-9430-654616B512B9}" srcId="{1C8095FB-2378-4573-A5E2-8EB6EF04B062}" destId="{E08CAE5F-15A3-4E73-AAEB-FA12E2BB9956}" srcOrd="3" destOrd="0" parTransId="{EE609ED9-82FD-4390-AFAB-917A6A8AF4FA}" sibTransId="{30CC5863-5447-41E0-9BF1-60B170C1F6EB}"/>
    <dgm:cxn modelId="{634D59D5-3AD6-40EE-8B84-78D56C1527E9}" type="presOf" srcId="{5E2F0CBD-8FCD-4BE6-BA27-34E8BF7BDDB1}" destId="{02AA4528-479A-41D1-9C4C-2DFF3D1F0D9C}" srcOrd="0" destOrd="0" presId="urn:microsoft.com/office/officeart/2005/8/layout/radial4"/>
    <dgm:cxn modelId="{5520CC8B-8BBE-41C7-B9E9-23C524EC07C4}" type="presOf" srcId="{EE609ED9-82FD-4390-AFAB-917A6A8AF4FA}" destId="{F1BBA7DB-6379-417F-AE0B-74CED0041B8F}" srcOrd="0" destOrd="0" presId="urn:microsoft.com/office/officeart/2005/8/layout/radial4"/>
    <dgm:cxn modelId="{77FD977F-6F0A-4645-B060-2C7648B0E339}" type="presOf" srcId="{908DF1C7-8AA7-4B60-8DBB-101F7BD6C6ED}" destId="{F6A83FF8-FC65-4DC3-90D9-6E3A29935FC7}" srcOrd="0" destOrd="0" presId="urn:microsoft.com/office/officeart/2005/8/layout/radial4"/>
    <dgm:cxn modelId="{7892D1E5-B94E-4330-A1EF-1FE65A0E2B51}" srcId="{1C8095FB-2378-4573-A5E2-8EB6EF04B062}" destId="{5E2F0CBD-8FCD-4BE6-BA27-34E8BF7BDDB1}" srcOrd="1" destOrd="0" parTransId="{9CD8E389-076C-4465-828E-4BD1B646EB37}" sibTransId="{D38C66BA-A982-4DDB-9A70-6D30178B394B}"/>
    <dgm:cxn modelId="{9A99B461-F693-47B4-8D51-F81D99DBD056}" type="presOf" srcId="{0834DE6B-482F-41EC-9446-B72ACC2E7890}" destId="{5E88E2F9-36C5-49FD-8937-709499F04F84}" srcOrd="0" destOrd="0" presId="urn:microsoft.com/office/officeart/2005/8/layout/radial4"/>
    <dgm:cxn modelId="{95FAF5C8-E8C6-4554-BD13-CA53958DA79F}" srcId="{1C8095FB-2378-4573-A5E2-8EB6EF04B062}" destId="{0F10B304-E206-4D05-902F-4D07CD1C8439}" srcOrd="2" destOrd="0" parTransId="{1E7C8614-554A-4284-AC4F-9B6733600C22}" sibTransId="{18BB3D02-B866-4405-889D-2D41A49C116A}"/>
    <dgm:cxn modelId="{FB07F4CE-F12A-4AB3-AF1E-C3BC1E105605}" type="presOf" srcId="{9CD8E389-076C-4465-828E-4BD1B646EB37}" destId="{EBDD6A42-07AB-48D3-9D78-F81A400CBFDC}" srcOrd="0" destOrd="0" presId="urn:microsoft.com/office/officeart/2005/8/layout/radial4"/>
    <dgm:cxn modelId="{00CF4D50-EBA3-4310-BAFD-2F237B5FE780}" type="presOf" srcId="{1E7C8614-554A-4284-AC4F-9B6733600C22}" destId="{4408EBF6-C6AD-4A65-A31E-CABA5FA8EB83}" srcOrd="0" destOrd="0" presId="urn:microsoft.com/office/officeart/2005/8/layout/radial4"/>
    <dgm:cxn modelId="{01A437A1-D9B5-4367-BD6B-B4825A900E13}" type="presOf" srcId="{15307487-53CD-4E89-BE1D-7E41D29D3659}" destId="{914EC4A1-06F5-4751-8C75-4B7B04C93618}" srcOrd="0" destOrd="0" presId="urn:microsoft.com/office/officeart/2005/8/layout/radial4"/>
    <dgm:cxn modelId="{01E1A3C7-65DF-4FD4-989E-3322ECA93BAF}" srcId="{1C8095FB-2378-4573-A5E2-8EB6EF04B062}" destId="{5D424292-D0E3-46DC-8D2D-BC5050ADAC05}" srcOrd="0" destOrd="0" parTransId="{908DF1C7-8AA7-4B60-8DBB-101F7BD6C6ED}" sibTransId="{7C19502D-CA6A-4718-A0CF-C274F487D368}"/>
    <dgm:cxn modelId="{1BD62348-23ED-46EB-9363-26E61FA8CF56}" type="presOf" srcId="{5D424292-D0E3-46DC-8D2D-BC5050ADAC05}" destId="{1003CEE9-2620-4A03-8B71-F8B7EA5D4577}" srcOrd="0" destOrd="0" presId="urn:microsoft.com/office/officeart/2005/8/layout/radial4"/>
    <dgm:cxn modelId="{5D83E677-58B1-49B7-AA84-06836AFDDBE7}" type="presOf" srcId="{6D1CAC8A-63A6-42C3-A8EC-B6A3FA238209}" destId="{D584DF5E-0A0C-42FA-BFA4-64744AF748EA}" srcOrd="0" destOrd="0" presId="urn:microsoft.com/office/officeart/2005/8/layout/radial4"/>
    <dgm:cxn modelId="{20BDADAE-7908-4DDA-A471-387338B467CA}" type="presOf" srcId="{1C8095FB-2378-4573-A5E2-8EB6EF04B062}" destId="{CA130BFD-99C7-49E8-AAF9-5083DC0C5223}" srcOrd="0" destOrd="0" presId="urn:microsoft.com/office/officeart/2005/8/layout/radial4"/>
    <dgm:cxn modelId="{26F72D8F-771F-4321-A3E9-DD6E9A1BB7F4}" type="presParOf" srcId="{5E88E2F9-36C5-49FD-8937-709499F04F84}" destId="{CA130BFD-99C7-49E8-AAF9-5083DC0C5223}" srcOrd="0" destOrd="0" presId="urn:microsoft.com/office/officeart/2005/8/layout/radial4"/>
    <dgm:cxn modelId="{E89E5ABB-8B0E-41B6-8E42-7CDF87D1A093}" type="presParOf" srcId="{5E88E2F9-36C5-49FD-8937-709499F04F84}" destId="{F6A83FF8-FC65-4DC3-90D9-6E3A29935FC7}" srcOrd="1" destOrd="0" presId="urn:microsoft.com/office/officeart/2005/8/layout/radial4"/>
    <dgm:cxn modelId="{AE6C2978-8F34-40D7-89B8-9A9302957B51}" type="presParOf" srcId="{5E88E2F9-36C5-49FD-8937-709499F04F84}" destId="{1003CEE9-2620-4A03-8B71-F8B7EA5D4577}" srcOrd="2" destOrd="0" presId="urn:microsoft.com/office/officeart/2005/8/layout/radial4"/>
    <dgm:cxn modelId="{0FC7A167-CF13-474B-8C94-DF86C08D4C3A}" type="presParOf" srcId="{5E88E2F9-36C5-49FD-8937-709499F04F84}" destId="{EBDD6A42-07AB-48D3-9D78-F81A400CBFDC}" srcOrd="3" destOrd="0" presId="urn:microsoft.com/office/officeart/2005/8/layout/radial4"/>
    <dgm:cxn modelId="{C25C58E6-15D2-49C9-8A77-BCD133D96B9E}" type="presParOf" srcId="{5E88E2F9-36C5-49FD-8937-709499F04F84}" destId="{02AA4528-479A-41D1-9C4C-2DFF3D1F0D9C}" srcOrd="4" destOrd="0" presId="urn:microsoft.com/office/officeart/2005/8/layout/radial4"/>
    <dgm:cxn modelId="{B16D6668-50EA-4CAF-927F-D301C8B86219}" type="presParOf" srcId="{5E88E2F9-36C5-49FD-8937-709499F04F84}" destId="{4408EBF6-C6AD-4A65-A31E-CABA5FA8EB83}" srcOrd="5" destOrd="0" presId="urn:microsoft.com/office/officeart/2005/8/layout/radial4"/>
    <dgm:cxn modelId="{735FB48A-7497-4400-92AE-1161C881F75D}" type="presParOf" srcId="{5E88E2F9-36C5-49FD-8937-709499F04F84}" destId="{D026F78D-5971-4569-A87A-65CD7AB2E23B}" srcOrd="6" destOrd="0" presId="urn:microsoft.com/office/officeart/2005/8/layout/radial4"/>
    <dgm:cxn modelId="{3E6359CB-4CE5-4DEE-9924-32EDDFC2BDC5}" type="presParOf" srcId="{5E88E2F9-36C5-49FD-8937-709499F04F84}" destId="{F1BBA7DB-6379-417F-AE0B-74CED0041B8F}" srcOrd="7" destOrd="0" presId="urn:microsoft.com/office/officeart/2005/8/layout/radial4"/>
    <dgm:cxn modelId="{A7653FD0-7871-4F66-AF94-542B393A342E}" type="presParOf" srcId="{5E88E2F9-36C5-49FD-8937-709499F04F84}" destId="{0F368FEA-F2D0-4819-BC1F-3FD085FB0529}" srcOrd="8" destOrd="0" presId="urn:microsoft.com/office/officeart/2005/8/layout/radial4"/>
    <dgm:cxn modelId="{8929D3F7-930D-4249-9ED6-AA91EF37ED53}" type="presParOf" srcId="{5E88E2F9-36C5-49FD-8937-709499F04F84}" destId="{D584DF5E-0A0C-42FA-BFA4-64744AF748EA}" srcOrd="9" destOrd="0" presId="urn:microsoft.com/office/officeart/2005/8/layout/radial4"/>
    <dgm:cxn modelId="{08AC58E8-F3BB-44BF-AF0C-B203AF84110E}" type="presParOf" srcId="{5E88E2F9-36C5-49FD-8937-709499F04F84}" destId="{1A77DFB3-8229-4903-AB63-FC625A4E5A64}" srcOrd="10" destOrd="0" presId="urn:microsoft.com/office/officeart/2005/8/layout/radial4"/>
    <dgm:cxn modelId="{CC2B33BE-82E2-46ED-855B-E366C9D63323}" type="presParOf" srcId="{5E88E2F9-36C5-49FD-8937-709499F04F84}" destId="{914EC4A1-06F5-4751-8C75-4B7B04C93618}" srcOrd="11" destOrd="0" presId="urn:microsoft.com/office/officeart/2005/8/layout/radial4"/>
    <dgm:cxn modelId="{5D24FA7A-8D92-48FB-B6AC-35D4C44CFF69}" type="presParOf" srcId="{5E88E2F9-36C5-49FD-8937-709499F04F84}" destId="{717F3605-0243-47A8-95E9-524AF3C4902B}" srcOrd="12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C54F4-16E5-4337-B48D-D187905C8B6A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E5A469-C371-4944-A10A-7F9CD9E7037E}">
      <dgm:prSet phldrT="[Текст]"/>
      <dgm:spPr/>
      <dgm:t>
        <a:bodyPr/>
        <a:lstStyle/>
        <a:p>
          <a:r>
            <a:rPr lang="ru-RU" b="1" dirty="0" smtClean="0"/>
            <a:t>История</a:t>
          </a:r>
          <a:endParaRPr lang="ru-RU" b="1" dirty="0"/>
        </a:p>
      </dgm:t>
    </dgm:pt>
    <dgm:pt modelId="{F2A835E1-E27E-46F4-8B3C-2DFD8AFEF127}" type="parTrans" cxnId="{B5EBFE51-B104-4BE5-9DC3-13926379DFF3}">
      <dgm:prSet/>
      <dgm:spPr/>
      <dgm:t>
        <a:bodyPr/>
        <a:lstStyle/>
        <a:p>
          <a:endParaRPr lang="ru-RU" dirty="0"/>
        </a:p>
      </dgm:t>
    </dgm:pt>
    <dgm:pt modelId="{705AE669-6A89-4357-9488-1977FC289986}" type="sibTrans" cxnId="{B5EBFE51-B104-4BE5-9DC3-13926379DFF3}">
      <dgm:prSet/>
      <dgm:spPr/>
      <dgm:t>
        <a:bodyPr/>
        <a:lstStyle/>
        <a:p>
          <a:endParaRPr lang="ru-RU"/>
        </a:p>
      </dgm:t>
    </dgm:pt>
    <dgm:pt modelId="{F7B41B21-A1FE-4096-8C65-AF047AE78042}">
      <dgm:prSet phldrT="[Текст]"/>
      <dgm:spPr/>
      <dgm:t>
        <a:bodyPr/>
        <a:lstStyle/>
        <a:p>
          <a:r>
            <a:rPr lang="ru-RU" b="1" dirty="0" smtClean="0"/>
            <a:t>Экономика</a:t>
          </a:r>
          <a:endParaRPr lang="ru-RU" b="1" dirty="0"/>
        </a:p>
      </dgm:t>
    </dgm:pt>
    <dgm:pt modelId="{E6727BF2-800D-43C6-9019-6CB7D4B1969F}" type="parTrans" cxnId="{0FAFC675-F00D-419B-AB08-D07A3538E763}">
      <dgm:prSet/>
      <dgm:spPr/>
      <dgm:t>
        <a:bodyPr/>
        <a:lstStyle/>
        <a:p>
          <a:endParaRPr lang="ru-RU" dirty="0"/>
        </a:p>
      </dgm:t>
    </dgm:pt>
    <dgm:pt modelId="{044DEA28-94B4-4AD5-ABE8-36E279EED06E}" type="sibTrans" cxnId="{0FAFC675-F00D-419B-AB08-D07A3538E763}">
      <dgm:prSet/>
      <dgm:spPr/>
      <dgm:t>
        <a:bodyPr/>
        <a:lstStyle/>
        <a:p>
          <a:endParaRPr lang="ru-RU"/>
        </a:p>
      </dgm:t>
    </dgm:pt>
    <dgm:pt modelId="{0FD61743-AF7E-429F-A8A5-2185F9747BDA}">
      <dgm:prSet/>
      <dgm:spPr/>
      <dgm:t>
        <a:bodyPr/>
        <a:lstStyle/>
        <a:p>
          <a:r>
            <a:rPr lang="ru-RU" b="1" dirty="0" smtClean="0"/>
            <a:t>Природа</a:t>
          </a:r>
          <a:endParaRPr lang="ru-RU" b="1" dirty="0"/>
        </a:p>
      </dgm:t>
    </dgm:pt>
    <dgm:pt modelId="{13A12329-B068-4275-A222-849E32F2D43D}" type="parTrans" cxnId="{18B95901-3A50-4219-808D-3CE84C4FD13D}">
      <dgm:prSet/>
      <dgm:spPr/>
      <dgm:t>
        <a:bodyPr/>
        <a:lstStyle/>
        <a:p>
          <a:endParaRPr lang="ru-RU" dirty="0"/>
        </a:p>
      </dgm:t>
    </dgm:pt>
    <dgm:pt modelId="{2BE95D4B-14C3-4FD1-93EB-0DFE4D03EF1B}" type="sibTrans" cxnId="{18B95901-3A50-4219-808D-3CE84C4FD13D}">
      <dgm:prSet/>
      <dgm:spPr/>
      <dgm:t>
        <a:bodyPr/>
        <a:lstStyle/>
        <a:p>
          <a:endParaRPr lang="ru-RU"/>
        </a:p>
      </dgm:t>
    </dgm:pt>
    <dgm:pt modelId="{AA165DCC-D763-42F5-9AB2-9E1E90758726}">
      <dgm:prSet/>
      <dgm:spPr/>
      <dgm:t>
        <a:bodyPr/>
        <a:lstStyle/>
        <a:p>
          <a:r>
            <a:rPr lang="ru-RU" b="1" dirty="0" smtClean="0"/>
            <a:t>Культура</a:t>
          </a:r>
          <a:endParaRPr lang="ru-RU" b="1" dirty="0"/>
        </a:p>
      </dgm:t>
    </dgm:pt>
    <dgm:pt modelId="{475CD9CF-5F5E-4F6A-951D-AFC8D95E0386}" type="parTrans" cxnId="{E99E6ADE-5904-4F39-9ECC-968342C432FF}">
      <dgm:prSet/>
      <dgm:spPr/>
      <dgm:t>
        <a:bodyPr/>
        <a:lstStyle/>
        <a:p>
          <a:endParaRPr lang="ru-RU" dirty="0"/>
        </a:p>
      </dgm:t>
    </dgm:pt>
    <dgm:pt modelId="{3AACC68C-C484-4435-8AE5-C6C442B1B5C8}" type="sibTrans" cxnId="{E99E6ADE-5904-4F39-9ECC-968342C432FF}">
      <dgm:prSet/>
      <dgm:spPr/>
      <dgm:t>
        <a:bodyPr/>
        <a:lstStyle/>
        <a:p>
          <a:endParaRPr lang="ru-RU"/>
        </a:p>
      </dgm:t>
    </dgm:pt>
    <dgm:pt modelId="{F2BD8215-7387-4D11-BA54-9617D2C14E23}">
      <dgm:prSet phldrT="[Текст]" custT="1"/>
      <dgm:spPr/>
      <dgm:t>
        <a:bodyPr/>
        <a:lstStyle/>
        <a:p>
          <a:r>
            <a:rPr lang="ru-RU" sz="1600" b="1" dirty="0" smtClean="0"/>
            <a:t>Разделы пособия</a:t>
          </a:r>
          <a:endParaRPr lang="ru-RU" sz="1600" b="1" dirty="0"/>
        </a:p>
      </dgm:t>
    </dgm:pt>
    <dgm:pt modelId="{447F26F6-A6CB-4094-B212-773DD4884813}" type="sibTrans" cxnId="{8C3E7CCB-DF08-4FCA-B175-CA3055F0455B}">
      <dgm:prSet/>
      <dgm:spPr/>
      <dgm:t>
        <a:bodyPr/>
        <a:lstStyle/>
        <a:p>
          <a:endParaRPr lang="ru-RU"/>
        </a:p>
      </dgm:t>
    </dgm:pt>
    <dgm:pt modelId="{AA6190EC-6AED-4321-AD83-68010557CD21}" type="parTrans" cxnId="{8C3E7CCB-DF08-4FCA-B175-CA3055F0455B}">
      <dgm:prSet/>
      <dgm:spPr/>
      <dgm:t>
        <a:bodyPr/>
        <a:lstStyle/>
        <a:p>
          <a:endParaRPr lang="ru-RU"/>
        </a:p>
      </dgm:t>
    </dgm:pt>
    <dgm:pt modelId="{62CA51D1-107F-4D0A-85DB-A0E460C8EF4E}" type="pres">
      <dgm:prSet presAssocID="{C76C54F4-16E5-4337-B48D-D187905C8B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4CF30-6C0B-4B61-AB65-1199EB9BF91F}" type="pres">
      <dgm:prSet presAssocID="{F2BD8215-7387-4D11-BA54-9617D2C14E23}" presName="root1" presStyleCnt="0"/>
      <dgm:spPr/>
    </dgm:pt>
    <dgm:pt modelId="{362CD6BC-4AAC-4300-9E18-5D89ED1FEB86}" type="pres">
      <dgm:prSet presAssocID="{F2BD8215-7387-4D11-BA54-9617D2C14E23}" presName="LevelOneTextNode" presStyleLbl="node0" presStyleIdx="0" presStyleCnt="1" custScaleX="199083" custScaleY="174386" custLinFactNeighborX="-48441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C7413-80DC-4A26-836C-EB8646D65BF9}" type="pres">
      <dgm:prSet presAssocID="{F2BD8215-7387-4D11-BA54-9617D2C14E23}" presName="level2hierChild" presStyleCnt="0"/>
      <dgm:spPr/>
    </dgm:pt>
    <dgm:pt modelId="{CCA154BD-ADED-4156-8F32-55F80F61EA1B}" type="pres">
      <dgm:prSet presAssocID="{F2A835E1-E27E-46F4-8B3C-2DFD8AFEF12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1E2ABF3-9C05-43C9-8AB4-6228A484A8C4}" type="pres">
      <dgm:prSet presAssocID="{F2A835E1-E27E-46F4-8B3C-2DFD8AFEF12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AEB9E6F-B5DA-4F18-9008-9E26BB9807CE}" type="pres">
      <dgm:prSet presAssocID="{B6E5A469-C371-4944-A10A-7F9CD9E7037E}" presName="root2" presStyleCnt="0"/>
      <dgm:spPr/>
    </dgm:pt>
    <dgm:pt modelId="{7DBB1CA5-A1F4-448E-9E10-F759D8F890C0}" type="pres">
      <dgm:prSet presAssocID="{B6E5A469-C371-4944-A10A-7F9CD9E7037E}" presName="LevelTwoTextNode" presStyleLbl="node2" presStyleIdx="0" presStyleCnt="4" custScaleX="151891" custLinFactNeighborX="-45321" custLinFactNeighborY="-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CD4235-51AC-4D91-8B77-E1920B84B298}" type="pres">
      <dgm:prSet presAssocID="{B6E5A469-C371-4944-A10A-7F9CD9E7037E}" presName="level3hierChild" presStyleCnt="0"/>
      <dgm:spPr/>
    </dgm:pt>
    <dgm:pt modelId="{B41B7EF7-DFE0-4819-81F4-7B825CA3FC90}" type="pres">
      <dgm:prSet presAssocID="{13A12329-B068-4275-A222-849E32F2D43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51D1812-2626-46C3-A80F-34E4CEE9FFB9}" type="pres">
      <dgm:prSet presAssocID="{13A12329-B068-4275-A222-849E32F2D43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F315197-ED2F-4F1C-BF5C-A8290A470BBB}" type="pres">
      <dgm:prSet presAssocID="{0FD61743-AF7E-429F-A8A5-2185F9747BDA}" presName="root2" presStyleCnt="0"/>
      <dgm:spPr/>
    </dgm:pt>
    <dgm:pt modelId="{54282AFE-0082-4C99-BA7F-845230B521A7}" type="pres">
      <dgm:prSet presAssocID="{0FD61743-AF7E-429F-A8A5-2185F9747BDA}" presName="LevelTwoTextNode" presStyleLbl="node2" presStyleIdx="1" presStyleCnt="4" custScaleX="138753" custLinFactNeighborX="90312" custLinFactNeighborY="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5E8879-6599-4943-B178-2C0229C10193}" type="pres">
      <dgm:prSet presAssocID="{0FD61743-AF7E-429F-A8A5-2185F9747BDA}" presName="level3hierChild" presStyleCnt="0"/>
      <dgm:spPr/>
    </dgm:pt>
    <dgm:pt modelId="{4A0291BD-7A6A-4731-AE87-F15135CBD957}" type="pres">
      <dgm:prSet presAssocID="{475CD9CF-5F5E-4F6A-951D-AFC8D95E038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144EB85-0AC6-4910-AA6E-B5E0E672225A}" type="pres">
      <dgm:prSet presAssocID="{475CD9CF-5F5E-4F6A-951D-AFC8D95E038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CEDD924-9FE1-4A66-8847-AD0F31C8AAC0}" type="pres">
      <dgm:prSet presAssocID="{AA165DCC-D763-42F5-9AB2-9E1E90758726}" presName="root2" presStyleCnt="0"/>
      <dgm:spPr/>
    </dgm:pt>
    <dgm:pt modelId="{CD8A4EC5-09C3-4BE5-A485-CA98B5944254}" type="pres">
      <dgm:prSet presAssocID="{AA165DCC-D763-42F5-9AB2-9E1E90758726}" presName="LevelTwoTextNode" presStyleLbl="node2" presStyleIdx="2" presStyleCnt="4" custScaleX="145653" custLinFactNeighborX="-1625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7EE35-76D0-48FB-83E6-38E2BD4D00CF}" type="pres">
      <dgm:prSet presAssocID="{AA165DCC-D763-42F5-9AB2-9E1E90758726}" presName="level3hierChild" presStyleCnt="0"/>
      <dgm:spPr/>
    </dgm:pt>
    <dgm:pt modelId="{67BAAE58-C929-4AC4-84A4-EBA2661C98EA}" type="pres">
      <dgm:prSet presAssocID="{E6727BF2-800D-43C6-9019-6CB7D4B1969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1E4B3FB-E9DB-4B5D-B71E-48F6781AE471}" type="pres">
      <dgm:prSet presAssocID="{E6727BF2-800D-43C6-9019-6CB7D4B196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C96551F-E91E-4ADA-9B9E-50A239D3971C}" type="pres">
      <dgm:prSet presAssocID="{F7B41B21-A1FE-4096-8C65-AF047AE78042}" presName="root2" presStyleCnt="0"/>
      <dgm:spPr/>
    </dgm:pt>
    <dgm:pt modelId="{20191CBF-8D97-4A80-8B31-4F65C73280E6}" type="pres">
      <dgm:prSet presAssocID="{F7B41B21-A1FE-4096-8C65-AF047AE78042}" presName="LevelTwoTextNode" presStyleLbl="node2" presStyleIdx="3" presStyleCnt="4" custScaleX="145653" custLinFactNeighborX="80624" custLinFactNeighborY="3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870335-B166-4C22-ADA8-F24E0D6FEFEB}" type="pres">
      <dgm:prSet presAssocID="{F7B41B21-A1FE-4096-8C65-AF047AE78042}" presName="level3hierChild" presStyleCnt="0"/>
      <dgm:spPr/>
    </dgm:pt>
  </dgm:ptLst>
  <dgm:cxnLst>
    <dgm:cxn modelId="{6A68C3B6-FF4F-48B2-821D-16BAD6EB87D0}" type="presOf" srcId="{E6727BF2-800D-43C6-9019-6CB7D4B1969F}" destId="{67BAAE58-C929-4AC4-84A4-EBA2661C98EA}" srcOrd="0" destOrd="0" presId="urn:microsoft.com/office/officeart/2005/8/layout/hierarchy2"/>
    <dgm:cxn modelId="{8C3E7CCB-DF08-4FCA-B175-CA3055F0455B}" srcId="{C76C54F4-16E5-4337-B48D-D187905C8B6A}" destId="{F2BD8215-7387-4D11-BA54-9617D2C14E23}" srcOrd="0" destOrd="0" parTransId="{AA6190EC-6AED-4321-AD83-68010557CD21}" sibTransId="{447F26F6-A6CB-4094-B212-773DD4884813}"/>
    <dgm:cxn modelId="{FFE1B9BE-2AA8-4921-B35A-88B657E211C5}" type="presOf" srcId="{475CD9CF-5F5E-4F6A-951D-AFC8D95E0386}" destId="{7144EB85-0AC6-4910-AA6E-B5E0E672225A}" srcOrd="1" destOrd="0" presId="urn:microsoft.com/office/officeart/2005/8/layout/hierarchy2"/>
    <dgm:cxn modelId="{EDFCFACF-BC3C-4396-8FFC-70786E1F49DA}" type="presOf" srcId="{13A12329-B068-4275-A222-849E32F2D43D}" destId="{B41B7EF7-DFE0-4819-81F4-7B825CA3FC90}" srcOrd="0" destOrd="0" presId="urn:microsoft.com/office/officeart/2005/8/layout/hierarchy2"/>
    <dgm:cxn modelId="{30F223E8-3AB6-43B7-B9CA-70E7D788F1E7}" type="presOf" srcId="{E6727BF2-800D-43C6-9019-6CB7D4B1969F}" destId="{51E4B3FB-E9DB-4B5D-B71E-48F6781AE471}" srcOrd="1" destOrd="0" presId="urn:microsoft.com/office/officeart/2005/8/layout/hierarchy2"/>
    <dgm:cxn modelId="{98B28988-9428-47A8-BD39-67EDEA1B3512}" type="presOf" srcId="{F2A835E1-E27E-46F4-8B3C-2DFD8AFEF127}" destId="{CCA154BD-ADED-4156-8F32-55F80F61EA1B}" srcOrd="0" destOrd="0" presId="urn:microsoft.com/office/officeart/2005/8/layout/hierarchy2"/>
    <dgm:cxn modelId="{3B3F8D84-07E6-49DB-B5B0-1A3E62623BAC}" type="presOf" srcId="{F2A835E1-E27E-46F4-8B3C-2DFD8AFEF127}" destId="{11E2ABF3-9C05-43C9-8AB4-6228A484A8C4}" srcOrd="1" destOrd="0" presId="urn:microsoft.com/office/officeart/2005/8/layout/hierarchy2"/>
    <dgm:cxn modelId="{18B95901-3A50-4219-808D-3CE84C4FD13D}" srcId="{F2BD8215-7387-4D11-BA54-9617D2C14E23}" destId="{0FD61743-AF7E-429F-A8A5-2185F9747BDA}" srcOrd="1" destOrd="0" parTransId="{13A12329-B068-4275-A222-849E32F2D43D}" sibTransId="{2BE95D4B-14C3-4FD1-93EB-0DFE4D03EF1B}"/>
    <dgm:cxn modelId="{199ADEC6-B814-43DA-81B4-27DDBFDC887D}" type="presOf" srcId="{13A12329-B068-4275-A222-849E32F2D43D}" destId="{751D1812-2626-46C3-A80F-34E4CEE9FFB9}" srcOrd="1" destOrd="0" presId="urn:microsoft.com/office/officeart/2005/8/layout/hierarchy2"/>
    <dgm:cxn modelId="{AA75DD1E-20E0-4022-8899-73ADD0DFAC7D}" type="presOf" srcId="{AA165DCC-D763-42F5-9AB2-9E1E90758726}" destId="{CD8A4EC5-09C3-4BE5-A485-CA98B5944254}" srcOrd="0" destOrd="0" presId="urn:microsoft.com/office/officeart/2005/8/layout/hierarchy2"/>
    <dgm:cxn modelId="{A453AE17-8B61-4E76-9F43-A309D350EE9D}" type="presOf" srcId="{0FD61743-AF7E-429F-A8A5-2185F9747BDA}" destId="{54282AFE-0082-4C99-BA7F-845230B521A7}" srcOrd="0" destOrd="0" presId="urn:microsoft.com/office/officeart/2005/8/layout/hierarchy2"/>
    <dgm:cxn modelId="{5FAF260F-A810-46EE-B903-5C106F0754DE}" type="presOf" srcId="{C76C54F4-16E5-4337-B48D-D187905C8B6A}" destId="{62CA51D1-107F-4D0A-85DB-A0E460C8EF4E}" srcOrd="0" destOrd="0" presId="urn:microsoft.com/office/officeart/2005/8/layout/hierarchy2"/>
    <dgm:cxn modelId="{E99E6ADE-5904-4F39-9ECC-968342C432FF}" srcId="{F2BD8215-7387-4D11-BA54-9617D2C14E23}" destId="{AA165DCC-D763-42F5-9AB2-9E1E90758726}" srcOrd="2" destOrd="0" parTransId="{475CD9CF-5F5E-4F6A-951D-AFC8D95E0386}" sibTransId="{3AACC68C-C484-4435-8AE5-C6C442B1B5C8}"/>
    <dgm:cxn modelId="{ED1F293E-E002-4334-A50C-F6969C982B94}" type="presOf" srcId="{B6E5A469-C371-4944-A10A-7F9CD9E7037E}" destId="{7DBB1CA5-A1F4-448E-9E10-F759D8F890C0}" srcOrd="0" destOrd="0" presId="urn:microsoft.com/office/officeart/2005/8/layout/hierarchy2"/>
    <dgm:cxn modelId="{B5EBFE51-B104-4BE5-9DC3-13926379DFF3}" srcId="{F2BD8215-7387-4D11-BA54-9617D2C14E23}" destId="{B6E5A469-C371-4944-A10A-7F9CD9E7037E}" srcOrd="0" destOrd="0" parTransId="{F2A835E1-E27E-46F4-8B3C-2DFD8AFEF127}" sibTransId="{705AE669-6A89-4357-9488-1977FC289986}"/>
    <dgm:cxn modelId="{0FAFC675-F00D-419B-AB08-D07A3538E763}" srcId="{F2BD8215-7387-4D11-BA54-9617D2C14E23}" destId="{F7B41B21-A1FE-4096-8C65-AF047AE78042}" srcOrd="3" destOrd="0" parTransId="{E6727BF2-800D-43C6-9019-6CB7D4B1969F}" sibTransId="{044DEA28-94B4-4AD5-ABE8-36E279EED06E}"/>
    <dgm:cxn modelId="{01966179-21BC-440E-A645-0C80913C41FE}" type="presOf" srcId="{475CD9CF-5F5E-4F6A-951D-AFC8D95E0386}" destId="{4A0291BD-7A6A-4731-AE87-F15135CBD957}" srcOrd="0" destOrd="0" presId="urn:microsoft.com/office/officeart/2005/8/layout/hierarchy2"/>
    <dgm:cxn modelId="{5411AAAD-2E30-4418-ABF3-452B72416517}" type="presOf" srcId="{F7B41B21-A1FE-4096-8C65-AF047AE78042}" destId="{20191CBF-8D97-4A80-8B31-4F65C73280E6}" srcOrd="0" destOrd="0" presId="urn:microsoft.com/office/officeart/2005/8/layout/hierarchy2"/>
    <dgm:cxn modelId="{F6EF686C-AEA6-4EAE-8C78-29BCC91C3DC1}" type="presOf" srcId="{F2BD8215-7387-4D11-BA54-9617D2C14E23}" destId="{362CD6BC-4AAC-4300-9E18-5D89ED1FEB86}" srcOrd="0" destOrd="0" presId="urn:microsoft.com/office/officeart/2005/8/layout/hierarchy2"/>
    <dgm:cxn modelId="{01D2A16D-E961-4BFD-8DE0-6F1E1371FD0C}" type="presParOf" srcId="{62CA51D1-107F-4D0A-85DB-A0E460C8EF4E}" destId="{E3C4CF30-6C0B-4B61-AB65-1199EB9BF91F}" srcOrd="0" destOrd="0" presId="urn:microsoft.com/office/officeart/2005/8/layout/hierarchy2"/>
    <dgm:cxn modelId="{88776AC4-1CF4-4CE5-B0DB-8FA0027176E9}" type="presParOf" srcId="{E3C4CF30-6C0B-4B61-AB65-1199EB9BF91F}" destId="{362CD6BC-4AAC-4300-9E18-5D89ED1FEB86}" srcOrd="0" destOrd="0" presId="urn:microsoft.com/office/officeart/2005/8/layout/hierarchy2"/>
    <dgm:cxn modelId="{CC7A8FF1-65A1-4C56-8031-AFFC8B1CB220}" type="presParOf" srcId="{E3C4CF30-6C0B-4B61-AB65-1199EB9BF91F}" destId="{7DCC7413-80DC-4A26-836C-EB8646D65BF9}" srcOrd="1" destOrd="0" presId="urn:microsoft.com/office/officeart/2005/8/layout/hierarchy2"/>
    <dgm:cxn modelId="{D80CCD94-1032-4DFE-B797-07A65EB31A69}" type="presParOf" srcId="{7DCC7413-80DC-4A26-836C-EB8646D65BF9}" destId="{CCA154BD-ADED-4156-8F32-55F80F61EA1B}" srcOrd="0" destOrd="0" presId="urn:microsoft.com/office/officeart/2005/8/layout/hierarchy2"/>
    <dgm:cxn modelId="{F304AE9E-32F9-46E3-8767-E6AA73DD5B33}" type="presParOf" srcId="{CCA154BD-ADED-4156-8F32-55F80F61EA1B}" destId="{11E2ABF3-9C05-43C9-8AB4-6228A484A8C4}" srcOrd="0" destOrd="0" presId="urn:microsoft.com/office/officeart/2005/8/layout/hierarchy2"/>
    <dgm:cxn modelId="{596A6FA8-A5D3-4A71-AAC5-925814F56CCD}" type="presParOf" srcId="{7DCC7413-80DC-4A26-836C-EB8646D65BF9}" destId="{8AEB9E6F-B5DA-4F18-9008-9E26BB9807CE}" srcOrd="1" destOrd="0" presId="urn:microsoft.com/office/officeart/2005/8/layout/hierarchy2"/>
    <dgm:cxn modelId="{DE39E03E-1BA7-4348-8407-D4F09703F9F2}" type="presParOf" srcId="{8AEB9E6F-B5DA-4F18-9008-9E26BB9807CE}" destId="{7DBB1CA5-A1F4-448E-9E10-F759D8F890C0}" srcOrd="0" destOrd="0" presId="urn:microsoft.com/office/officeart/2005/8/layout/hierarchy2"/>
    <dgm:cxn modelId="{4614C553-B8BC-4200-BE98-B670744F0C34}" type="presParOf" srcId="{8AEB9E6F-B5DA-4F18-9008-9E26BB9807CE}" destId="{7ACD4235-51AC-4D91-8B77-E1920B84B298}" srcOrd="1" destOrd="0" presId="urn:microsoft.com/office/officeart/2005/8/layout/hierarchy2"/>
    <dgm:cxn modelId="{3DABFBB5-6489-4AAB-A1E5-4DACB2CE15F0}" type="presParOf" srcId="{7DCC7413-80DC-4A26-836C-EB8646D65BF9}" destId="{B41B7EF7-DFE0-4819-81F4-7B825CA3FC90}" srcOrd="2" destOrd="0" presId="urn:microsoft.com/office/officeart/2005/8/layout/hierarchy2"/>
    <dgm:cxn modelId="{F25C4B2D-0D87-4036-8E12-7761C33B2B33}" type="presParOf" srcId="{B41B7EF7-DFE0-4819-81F4-7B825CA3FC90}" destId="{751D1812-2626-46C3-A80F-34E4CEE9FFB9}" srcOrd="0" destOrd="0" presId="urn:microsoft.com/office/officeart/2005/8/layout/hierarchy2"/>
    <dgm:cxn modelId="{7B22CF73-94A8-4569-8CA7-B5194273BBCE}" type="presParOf" srcId="{7DCC7413-80DC-4A26-836C-EB8646D65BF9}" destId="{7F315197-ED2F-4F1C-BF5C-A8290A470BBB}" srcOrd="3" destOrd="0" presId="urn:microsoft.com/office/officeart/2005/8/layout/hierarchy2"/>
    <dgm:cxn modelId="{5196974D-40CE-4AF8-8BF0-E2ECA1A26901}" type="presParOf" srcId="{7F315197-ED2F-4F1C-BF5C-A8290A470BBB}" destId="{54282AFE-0082-4C99-BA7F-845230B521A7}" srcOrd="0" destOrd="0" presId="urn:microsoft.com/office/officeart/2005/8/layout/hierarchy2"/>
    <dgm:cxn modelId="{A58300D5-071B-4AE5-8CA4-B522649C846F}" type="presParOf" srcId="{7F315197-ED2F-4F1C-BF5C-A8290A470BBB}" destId="{275E8879-6599-4943-B178-2C0229C10193}" srcOrd="1" destOrd="0" presId="urn:microsoft.com/office/officeart/2005/8/layout/hierarchy2"/>
    <dgm:cxn modelId="{6A2B48D4-4669-4660-B20B-892A0C58A63F}" type="presParOf" srcId="{7DCC7413-80DC-4A26-836C-EB8646D65BF9}" destId="{4A0291BD-7A6A-4731-AE87-F15135CBD957}" srcOrd="4" destOrd="0" presId="urn:microsoft.com/office/officeart/2005/8/layout/hierarchy2"/>
    <dgm:cxn modelId="{7DF6E439-7B35-4C31-A450-55DCF9ECAFDC}" type="presParOf" srcId="{4A0291BD-7A6A-4731-AE87-F15135CBD957}" destId="{7144EB85-0AC6-4910-AA6E-B5E0E672225A}" srcOrd="0" destOrd="0" presId="urn:microsoft.com/office/officeart/2005/8/layout/hierarchy2"/>
    <dgm:cxn modelId="{E07F8F01-8C2D-4FCD-9D79-B38B35632D83}" type="presParOf" srcId="{7DCC7413-80DC-4A26-836C-EB8646D65BF9}" destId="{4CEDD924-9FE1-4A66-8847-AD0F31C8AAC0}" srcOrd="5" destOrd="0" presId="urn:microsoft.com/office/officeart/2005/8/layout/hierarchy2"/>
    <dgm:cxn modelId="{002DDA2C-93C8-4D88-AE78-E5A0B1EA80D2}" type="presParOf" srcId="{4CEDD924-9FE1-4A66-8847-AD0F31C8AAC0}" destId="{CD8A4EC5-09C3-4BE5-A485-CA98B5944254}" srcOrd="0" destOrd="0" presId="urn:microsoft.com/office/officeart/2005/8/layout/hierarchy2"/>
    <dgm:cxn modelId="{C9AE0CD4-2AA4-4453-BBBF-B22BB04A8C3E}" type="presParOf" srcId="{4CEDD924-9FE1-4A66-8847-AD0F31C8AAC0}" destId="{7847EE35-76D0-48FB-83E6-38E2BD4D00CF}" srcOrd="1" destOrd="0" presId="urn:microsoft.com/office/officeart/2005/8/layout/hierarchy2"/>
    <dgm:cxn modelId="{EC7C3345-15D7-4D2D-8A89-4ACEEC8CFFFF}" type="presParOf" srcId="{7DCC7413-80DC-4A26-836C-EB8646D65BF9}" destId="{67BAAE58-C929-4AC4-84A4-EBA2661C98EA}" srcOrd="6" destOrd="0" presId="urn:microsoft.com/office/officeart/2005/8/layout/hierarchy2"/>
    <dgm:cxn modelId="{50F4B72F-94B1-42D5-A322-AF78A18137F0}" type="presParOf" srcId="{67BAAE58-C929-4AC4-84A4-EBA2661C98EA}" destId="{51E4B3FB-E9DB-4B5D-B71E-48F6781AE471}" srcOrd="0" destOrd="0" presId="urn:microsoft.com/office/officeart/2005/8/layout/hierarchy2"/>
    <dgm:cxn modelId="{DECC77CD-6A0B-4A8A-8D7A-42C8AA92D5E7}" type="presParOf" srcId="{7DCC7413-80DC-4A26-836C-EB8646D65BF9}" destId="{AC96551F-E91E-4ADA-9B9E-50A239D3971C}" srcOrd="7" destOrd="0" presId="urn:microsoft.com/office/officeart/2005/8/layout/hierarchy2"/>
    <dgm:cxn modelId="{4999E903-116E-4029-8B67-3F7AC02CAC25}" type="presParOf" srcId="{AC96551F-E91E-4ADA-9B9E-50A239D3971C}" destId="{20191CBF-8D97-4A80-8B31-4F65C73280E6}" srcOrd="0" destOrd="0" presId="urn:microsoft.com/office/officeart/2005/8/layout/hierarchy2"/>
    <dgm:cxn modelId="{8B7FF6BC-62EB-4D35-9809-F5A6328CA666}" type="presParOf" srcId="{AC96551F-E91E-4ADA-9B9E-50A239D3971C}" destId="{BA870335-B166-4C22-ADA8-F24E0D6FEFEB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B2F770-59F0-4219-B832-AB3B69C1E672}">
      <dsp:nvSpPr>
        <dsp:cNvPr id="0" name=""/>
        <dsp:cNvSpPr/>
      </dsp:nvSpPr>
      <dsp:spPr>
        <a:xfrm>
          <a:off x="5348337" y="1667508"/>
          <a:ext cx="186086" cy="248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68"/>
              </a:lnTo>
              <a:lnTo>
                <a:pt x="186086" y="24865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6F83A-BC1E-4015-8DE1-966FBEC68E5E}">
      <dsp:nvSpPr>
        <dsp:cNvPr id="0" name=""/>
        <dsp:cNvSpPr/>
      </dsp:nvSpPr>
      <dsp:spPr>
        <a:xfrm>
          <a:off x="5348337" y="1667508"/>
          <a:ext cx="186086" cy="886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368"/>
              </a:lnTo>
              <a:lnTo>
                <a:pt x="186086" y="8863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2B848-EF0F-4EB3-BFDB-D6A5BFC08925}">
      <dsp:nvSpPr>
        <dsp:cNvPr id="0" name=""/>
        <dsp:cNvSpPr/>
      </dsp:nvSpPr>
      <dsp:spPr>
        <a:xfrm>
          <a:off x="4556408" y="901686"/>
          <a:ext cx="1288157" cy="29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31"/>
              </a:lnTo>
              <a:lnTo>
                <a:pt x="1288157" y="147531"/>
              </a:lnTo>
              <a:lnTo>
                <a:pt x="1288157" y="29210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9A37-17C8-4D6F-BBC0-FE181C538C6F}">
      <dsp:nvSpPr>
        <dsp:cNvPr id="0" name=""/>
        <dsp:cNvSpPr/>
      </dsp:nvSpPr>
      <dsp:spPr>
        <a:xfrm>
          <a:off x="3617612" y="1667508"/>
          <a:ext cx="172051" cy="2607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888"/>
              </a:lnTo>
              <a:lnTo>
                <a:pt x="172051" y="260788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2BFDD-A66C-42A5-95C8-274E225D4FE5}">
      <dsp:nvSpPr>
        <dsp:cNvPr id="0" name=""/>
        <dsp:cNvSpPr/>
      </dsp:nvSpPr>
      <dsp:spPr>
        <a:xfrm>
          <a:off x="3617612" y="1667508"/>
          <a:ext cx="172051" cy="94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522"/>
              </a:lnTo>
              <a:lnTo>
                <a:pt x="172051" y="9405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1BD17-AADC-4C9E-8749-8540A43FE0F3}">
      <dsp:nvSpPr>
        <dsp:cNvPr id="0" name=""/>
        <dsp:cNvSpPr/>
      </dsp:nvSpPr>
      <dsp:spPr>
        <a:xfrm>
          <a:off x="4076417" y="901686"/>
          <a:ext cx="479991" cy="292107"/>
        </a:xfrm>
        <a:custGeom>
          <a:avLst/>
          <a:gdLst/>
          <a:ahLst/>
          <a:cxnLst/>
          <a:rect l="0" t="0" r="0" b="0"/>
          <a:pathLst>
            <a:path>
              <a:moveTo>
                <a:pt x="479991" y="0"/>
              </a:moveTo>
              <a:lnTo>
                <a:pt x="479991" y="147531"/>
              </a:lnTo>
              <a:lnTo>
                <a:pt x="0" y="147531"/>
              </a:lnTo>
              <a:lnTo>
                <a:pt x="0" y="29210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9A79A-1B2A-43F8-94F4-13E14D01572D}">
      <dsp:nvSpPr>
        <dsp:cNvPr id="0" name=""/>
        <dsp:cNvSpPr/>
      </dsp:nvSpPr>
      <dsp:spPr>
        <a:xfrm>
          <a:off x="1619376" y="1682297"/>
          <a:ext cx="166586" cy="94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911"/>
              </a:lnTo>
              <a:lnTo>
                <a:pt x="166586" y="9409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ED5F9-BE8D-419B-9410-CFABC11BE524}">
      <dsp:nvSpPr>
        <dsp:cNvPr id="0" name=""/>
        <dsp:cNvSpPr/>
      </dsp:nvSpPr>
      <dsp:spPr>
        <a:xfrm>
          <a:off x="2063608" y="901686"/>
          <a:ext cx="2492800" cy="292107"/>
        </a:xfrm>
        <a:custGeom>
          <a:avLst/>
          <a:gdLst/>
          <a:ahLst/>
          <a:cxnLst/>
          <a:rect l="0" t="0" r="0" b="0"/>
          <a:pathLst>
            <a:path>
              <a:moveTo>
                <a:pt x="2492800" y="0"/>
              </a:moveTo>
              <a:lnTo>
                <a:pt x="2492800" y="147531"/>
              </a:lnTo>
              <a:lnTo>
                <a:pt x="0" y="147531"/>
              </a:lnTo>
              <a:lnTo>
                <a:pt x="0" y="29210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3461-FE33-4A32-B9DF-6017A6120CF1}">
      <dsp:nvSpPr>
        <dsp:cNvPr id="0" name=""/>
        <dsp:cNvSpPr/>
      </dsp:nvSpPr>
      <dsp:spPr>
        <a:xfrm>
          <a:off x="2798555" y="0"/>
          <a:ext cx="3515706" cy="90168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</a:rPr>
            <a:t>Внедрение курса «Белгородоведение»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</a:rPr>
            <a:t>(2015-2018 гг.)</a:t>
          </a:r>
          <a:endParaRPr lang="ru-RU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98555" y="0"/>
        <a:ext cx="3515706" cy="901686"/>
      </dsp:txXfrm>
    </dsp:sp>
    <dsp:sp modelId="{18500AD1-5E4F-4A81-9670-62C1165B0AC3}">
      <dsp:nvSpPr>
        <dsp:cNvPr id="0" name=""/>
        <dsp:cNvSpPr/>
      </dsp:nvSpPr>
      <dsp:spPr>
        <a:xfrm>
          <a:off x="1508318" y="1193794"/>
          <a:ext cx="1110578" cy="488502"/>
        </a:xfrm>
        <a:prstGeom prst="rect">
          <a:avLst/>
        </a:prstGeom>
        <a:solidFill>
          <a:srgbClr val="C2384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уровень</a:t>
          </a:r>
        </a:p>
      </dsp:txBody>
      <dsp:txXfrm>
        <a:off x="1508318" y="1193794"/>
        <a:ext cx="1110578" cy="488502"/>
      </dsp:txXfrm>
    </dsp:sp>
    <dsp:sp modelId="{5FD80D65-3919-4245-A1EE-30EF41FA5013}">
      <dsp:nvSpPr>
        <dsp:cNvPr id="0" name=""/>
        <dsp:cNvSpPr/>
      </dsp:nvSpPr>
      <dsp:spPr>
        <a:xfrm>
          <a:off x="1785963" y="1971449"/>
          <a:ext cx="1714549" cy="13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дошкольных образовательных организациях                     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(5-8 лет)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785963" y="1971449"/>
        <a:ext cx="1714549" cy="1303519"/>
      </dsp:txXfrm>
    </dsp:sp>
    <dsp:sp modelId="{8FD3DAB7-14DA-4F24-ABFD-CA3C9BBA2BDA}">
      <dsp:nvSpPr>
        <dsp:cNvPr id="0" name=""/>
        <dsp:cNvSpPr/>
      </dsp:nvSpPr>
      <dsp:spPr>
        <a:xfrm>
          <a:off x="3502911" y="1193794"/>
          <a:ext cx="1147012" cy="473714"/>
        </a:xfrm>
        <a:prstGeom prst="rect">
          <a:avLst/>
        </a:prstGeom>
        <a:solidFill>
          <a:srgbClr val="C2384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2 уровень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502911" y="1193794"/>
        <a:ext cx="1147012" cy="473714"/>
      </dsp:txXfrm>
    </dsp:sp>
    <dsp:sp modelId="{67FDA728-66EB-4098-90EF-29560A4E5814}">
      <dsp:nvSpPr>
        <dsp:cNvPr id="0" name=""/>
        <dsp:cNvSpPr/>
      </dsp:nvSpPr>
      <dsp:spPr>
        <a:xfrm>
          <a:off x="3789664" y="1956661"/>
          <a:ext cx="1455606" cy="1302741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в общеобразова-тельных организациях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(7-17 лет)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789664" y="1956661"/>
        <a:ext cx="1455606" cy="1302741"/>
      </dsp:txXfrm>
    </dsp:sp>
    <dsp:sp modelId="{51D1505F-1B1D-4E2C-8248-928EF0824863}">
      <dsp:nvSpPr>
        <dsp:cNvPr id="0" name=""/>
        <dsp:cNvSpPr/>
      </dsp:nvSpPr>
      <dsp:spPr>
        <a:xfrm>
          <a:off x="3789664" y="3548554"/>
          <a:ext cx="1438821" cy="1453685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организациях дополнительного образования детей и молодежи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(7 - 17 лет)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789664" y="3548554"/>
        <a:ext cx="1438821" cy="1453685"/>
      </dsp:txXfrm>
    </dsp:sp>
    <dsp:sp modelId="{97579B9B-33EC-4F31-8898-F01317B3F3D3}">
      <dsp:nvSpPr>
        <dsp:cNvPr id="0" name=""/>
        <dsp:cNvSpPr/>
      </dsp:nvSpPr>
      <dsp:spPr>
        <a:xfrm>
          <a:off x="5224280" y="1193794"/>
          <a:ext cx="1240573" cy="473714"/>
        </a:xfrm>
        <a:prstGeom prst="rect">
          <a:avLst/>
        </a:prstGeom>
        <a:solidFill>
          <a:srgbClr val="C2384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уровень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224280" y="1193794"/>
        <a:ext cx="1240573" cy="473714"/>
      </dsp:txXfrm>
    </dsp:sp>
    <dsp:sp modelId="{39E61A18-40D4-43D8-BAEF-83962BBB7F62}">
      <dsp:nvSpPr>
        <dsp:cNvPr id="0" name=""/>
        <dsp:cNvSpPr/>
      </dsp:nvSpPr>
      <dsp:spPr>
        <a:xfrm>
          <a:off x="5534423" y="1956661"/>
          <a:ext cx="1454201" cy="119443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организациях СПО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(16-18 лет)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34423" y="1956661"/>
        <a:ext cx="1454201" cy="1194433"/>
      </dsp:txXfrm>
    </dsp:sp>
    <dsp:sp modelId="{DDC85B01-1154-4FC4-B354-08EE307AF774}">
      <dsp:nvSpPr>
        <dsp:cNvPr id="0" name=""/>
        <dsp:cNvSpPr/>
      </dsp:nvSpPr>
      <dsp:spPr>
        <a:xfrm>
          <a:off x="5534423" y="3440246"/>
          <a:ext cx="1376915" cy="142766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организациях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(17-18 лет)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34423" y="3440246"/>
        <a:ext cx="1376915" cy="14276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E74AE-EBFA-4807-BBE7-3278B932FBCA}">
      <dsp:nvSpPr>
        <dsp:cNvPr id="0" name=""/>
        <dsp:cNvSpPr/>
      </dsp:nvSpPr>
      <dsp:spPr>
        <a:xfrm rot="5400000">
          <a:off x="-119457" y="121705"/>
          <a:ext cx="796386" cy="5574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-119457" y="121705"/>
        <a:ext cx="796386" cy="557470"/>
      </dsp:txXfrm>
    </dsp:sp>
    <dsp:sp modelId="{30A8813E-1986-49D0-91A6-B455C456EE0E}">
      <dsp:nvSpPr>
        <dsp:cNvPr id="0" name=""/>
        <dsp:cNvSpPr/>
      </dsp:nvSpPr>
      <dsp:spPr>
        <a:xfrm rot="5400000">
          <a:off x="1969368" y="-1409651"/>
          <a:ext cx="517650" cy="334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97A"/>
              </a:solidFill>
            </a:rPr>
            <a:t>пособие  для обучающихся</a:t>
          </a:r>
          <a:endParaRPr lang="ru-RU" sz="1400" b="1" kern="1200" dirty="0">
            <a:solidFill>
              <a:srgbClr val="00297A"/>
            </a:solidFill>
          </a:endParaRPr>
        </a:p>
      </dsp:txBody>
      <dsp:txXfrm rot="5400000">
        <a:off x="1969368" y="-1409651"/>
        <a:ext cx="517650" cy="3341447"/>
      </dsp:txXfrm>
    </dsp:sp>
    <dsp:sp modelId="{78CDA3C6-D90B-4F00-9C3E-AA905F817112}">
      <dsp:nvSpPr>
        <dsp:cNvPr id="0" name=""/>
        <dsp:cNvSpPr/>
      </dsp:nvSpPr>
      <dsp:spPr>
        <a:xfrm rot="5400000">
          <a:off x="-119457" y="818533"/>
          <a:ext cx="796386" cy="5574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-119457" y="818533"/>
        <a:ext cx="796386" cy="557470"/>
      </dsp:txXfrm>
    </dsp:sp>
    <dsp:sp modelId="{C65ECB06-8EA6-49F0-9484-8DB207D243BE}">
      <dsp:nvSpPr>
        <dsp:cNvPr id="0" name=""/>
        <dsp:cNvSpPr/>
      </dsp:nvSpPr>
      <dsp:spPr>
        <a:xfrm rot="5400000">
          <a:off x="1969368" y="-712823"/>
          <a:ext cx="517650" cy="334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97A"/>
              </a:solidFill>
            </a:rPr>
            <a:t>пособие для педагога                                   </a:t>
          </a:r>
          <a:r>
            <a:rPr lang="ru-RU" sz="1400" b="0" kern="1200" dirty="0" smtClean="0">
              <a:solidFill>
                <a:srgbClr val="00297A"/>
              </a:solidFill>
            </a:rPr>
            <a:t>( для воспитателей ДОО  - парциальная программа)</a:t>
          </a:r>
          <a:endParaRPr lang="ru-RU" sz="1400" b="0" kern="1200" dirty="0">
            <a:solidFill>
              <a:srgbClr val="00297A"/>
            </a:solidFill>
          </a:endParaRPr>
        </a:p>
      </dsp:txBody>
      <dsp:txXfrm rot="5400000">
        <a:off x="1969368" y="-712823"/>
        <a:ext cx="517650" cy="3341447"/>
      </dsp:txXfrm>
    </dsp:sp>
    <dsp:sp modelId="{B91AC8C9-56CD-4402-B482-70DF6DEFEDF6}">
      <dsp:nvSpPr>
        <dsp:cNvPr id="0" name=""/>
        <dsp:cNvSpPr/>
      </dsp:nvSpPr>
      <dsp:spPr>
        <a:xfrm rot="5400000">
          <a:off x="-119457" y="1515361"/>
          <a:ext cx="796386" cy="55747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-119457" y="1515361"/>
        <a:ext cx="796386" cy="557470"/>
      </dsp:txXfrm>
    </dsp:sp>
    <dsp:sp modelId="{5BA93835-83CD-4899-90C1-31CA9A149C8C}">
      <dsp:nvSpPr>
        <dsp:cNvPr id="0" name=""/>
        <dsp:cNvSpPr/>
      </dsp:nvSpPr>
      <dsp:spPr>
        <a:xfrm rot="5400000">
          <a:off x="1969368" y="-15994"/>
          <a:ext cx="517650" cy="334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97A"/>
              </a:solidFill>
            </a:rPr>
            <a:t>рабочая тетрадь для обучающихся       </a:t>
          </a:r>
          <a:r>
            <a:rPr lang="ru-RU" sz="1400" b="0" kern="1200" dirty="0" smtClean="0">
              <a:solidFill>
                <a:srgbClr val="00297A"/>
              </a:solidFill>
            </a:rPr>
            <a:t>(только для 1-4 классов)</a:t>
          </a:r>
          <a:endParaRPr lang="ru-RU" sz="1400" b="0" kern="1200" dirty="0">
            <a:solidFill>
              <a:srgbClr val="00297A"/>
            </a:solidFill>
          </a:endParaRPr>
        </a:p>
      </dsp:txBody>
      <dsp:txXfrm rot="5400000">
        <a:off x="1969368" y="-15994"/>
        <a:ext cx="517650" cy="3341447"/>
      </dsp:txXfrm>
    </dsp:sp>
    <dsp:sp modelId="{CEA7BC83-1C16-4793-B3B3-5E6A8E5E5506}">
      <dsp:nvSpPr>
        <dsp:cNvPr id="0" name=""/>
        <dsp:cNvSpPr/>
      </dsp:nvSpPr>
      <dsp:spPr>
        <a:xfrm rot="5400000">
          <a:off x="-119457" y="2212189"/>
          <a:ext cx="796386" cy="55747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9457" y="2212189"/>
        <a:ext cx="796386" cy="557470"/>
      </dsp:txXfrm>
    </dsp:sp>
    <dsp:sp modelId="{3D396042-ECF0-4FA8-8172-581113DEBD9E}">
      <dsp:nvSpPr>
        <dsp:cNvPr id="0" name=""/>
        <dsp:cNvSpPr/>
      </dsp:nvSpPr>
      <dsp:spPr>
        <a:xfrm rot="5400000">
          <a:off x="1969368" y="680833"/>
          <a:ext cx="517650" cy="334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97A"/>
              </a:solidFill>
            </a:rPr>
            <a:t>энциклопедический словарь                  </a:t>
          </a:r>
          <a:r>
            <a:rPr lang="ru-RU" sz="1400" b="0" kern="1200" dirty="0" smtClean="0">
              <a:solidFill>
                <a:srgbClr val="00297A"/>
              </a:solidFill>
            </a:rPr>
            <a:t>(один для всех УМК) </a:t>
          </a:r>
          <a:endParaRPr lang="ru-RU" sz="1400" b="0" kern="1200" dirty="0">
            <a:solidFill>
              <a:srgbClr val="00297A"/>
            </a:solidFill>
          </a:endParaRPr>
        </a:p>
      </dsp:txBody>
      <dsp:txXfrm rot="5400000">
        <a:off x="1969368" y="680833"/>
        <a:ext cx="517650" cy="3341447"/>
      </dsp:txXfrm>
    </dsp:sp>
    <dsp:sp modelId="{F48A258F-491A-4439-9908-06B6552B00CF}">
      <dsp:nvSpPr>
        <dsp:cNvPr id="0" name=""/>
        <dsp:cNvSpPr/>
      </dsp:nvSpPr>
      <dsp:spPr>
        <a:xfrm rot="5400000">
          <a:off x="-119457" y="2909017"/>
          <a:ext cx="796386" cy="55747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9457" y="2909017"/>
        <a:ext cx="796386" cy="557470"/>
      </dsp:txXfrm>
    </dsp:sp>
    <dsp:sp modelId="{DE299426-F010-4894-8D82-33B98883E3BF}">
      <dsp:nvSpPr>
        <dsp:cNvPr id="0" name=""/>
        <dsp:cNvSpPr/>
      </dsp:nvSpPr>
      <dsp:spPr>
        <a:xfrm rot="5400000">
          <a:off x="1969368" y="1377661"/>
          <a:ext cx="517650" cy="334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97A"/>
              </a:solidFill>
            </a:rPr>
            <a:t>комплект наглядных пособий </a:t>
          </a:r>
          <a:br>
            <a:rPr lang="ru-RU" sz="1400" b="1" kern="1200" dirty="0" smtClean="0">
              <a:solidFill>
                <a:srgbClr val="00297A"/>
              </a:solidFill>
            </a:rPr>
          </a:br>
          <a:r>
            <a:rPr lang="ru-RU" sz="1400" b="0" kern="1200" dirty="0" smtClean="0">
              <a:solidFill>
                <a:srgbClr val="00297A"/>
              </a:solidFill>
            </a:rPr>
            <a:t>(таблицы, карты, схемы и др.)</a:t>
          </a:r>
          <a:endParaRPr lang="ru-RU" sz="1400" b="0" kern="1200" dirty="0">
            <a:solidFill>
              <a:srgbClr val="00297A"/>
            </a:solidFill>
          </a:endParaRPr>
        </a:p>
      </dsp:txBody>
      <dsp:txXfrm rot="5400000">
        <a:off x="1969368" y="1377661"/>
        <a:ext cx="517650" cy="3341447"/>
      </dsp:txXfrm>
    </dsp:sp>
    <dsp:sp modelId="{EA1BCF8C-A804-49C6-B38A-18EFB25F2BEB}">
      <dsp:nvSpPr>
        <dsp:cNvPr id="0" name=""/>
        <dsp:cNvSpPr/>
      </dsp:nvSpPr>
      <dsp:spPr>
        <a:xfrm rot="5400000">
          <a:off x="-119457" y="3605845"/>
          <a:ext cx="796386" cy="5574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9457" y="3605845"/>
        <a:ext cx="796386" cy="557470"/>
      </dsp:txXfrm>
    </dsp:sp>
    <dsp:sp modelId="{23DB6EA6-F472-4548-A1DC-CFBE1DED6E58}">
      <dsp:nvSpPr>
        <dsp:cNvPr id="0" name=""/>
        <dsp:cNvSpPr/>
      </dsp:nvSpPr>
      <dsp:spPr>
        <a:xfrm rot="5400000">
          <a:off x="1969368" y="2074489"/>
          <a:ext cx="517650" cy="3341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97A"/>
              </a:solidFill>
            </a:rPr>
            <a:t>электронное приложение </a:t>
          </a:r>
          <a:br>
            <a:rPr lang="ru-RU" sz="1400" b="1" kern="1200" dirty="0" smtClean="0">
              <a:solidFill>
                <a:srgbClr val="00297A"/>
              </a:solidFill>
            </a:rPr>
          </a:br>
          <a:r>
            <a:rPr lang="ru-RU" sz="1400" b="0" kern="1200" dirty="0" smtClean="0">
              <a:solidFill>
                <a:srgbClr val="00297A"/>
              </a:solidFill>
            </a:rPr>
            <a:t>(диск с видеофильмами, аудиозаписями, презентациями  и др.)</a:t>
          </a:r>
          <a:endParaRPr lang="ru-RU" sz="1400" b="0" kern="1200" dirty="0">
            <a:solidFill>
              <a:srgbClr val="00297A"/>
            </a:solidFill>
          </a:endParaRPr>
        </a:p>
      </dsp:txBody>
      <dsp:txXfrm rot="5400000">
        <a:off x="1969368" y="2074489"/>
        <a:ext cx="517650" cy="33414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30BFD-99C7-49E8-AAF9-5083DC0C5223}">
      <dsp:nvSpPr>
        <dsp:cNvPr id="0" name=""/>
        <dsp:cNvSpPr/>
      </dsp:nvSpPr>
      <dsp:spPr>
        <a:xfrm>
          <a:off x="1560643" y="1832033"/>
          <a:ext cx="1134517" cy="11345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6 УМК</a:t>
          </a:r>
          <a:endParaRPr lang="ru-RU" sz="2700" kern="1200" dirty="0"/>
        </a:p>
      </dsp:txBody>
      <dsp:txXfrm>
        <a:off x="1560643" y="1832033"/>
        <a:ext cx="1134517" cy="1134517"/>
      </dsp:txXfrm>
    </dsp:sp>
    <dsp:sp modelId="{F6A83FF8-FC65-4DC3-90D9-6E3A29935FC7}">
      <dsp:nvSpPr>
        <dsp:cNvPr id="0" name=""/>
        <dsp:cNvSpPr/>
      </dsp:nvSpPr>
      <dsp:spPr>
        <a:xfrm rot="9793387">
          <a:off x="569770" y="2559456"/>
          <a:ext cx="981222" cy="3233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3CEE9-2620-4A03-8B71-F8B7EA5D4577}">
      <dsp:nvSpPr>
        <dsp:cNvPr id="0" name=""/>
        <dsp:cNvSpPr/>
      </dsp:nvSpPr>
      <dsp:spPr>
        <a:xfrm>
          <a:off x="-70590" y="2419887"/>
          <a:ext cx="1322486" cy="885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дошкольников старших групп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-70590" y="2419887"/>
        <a:ext cx="1322486" cy="885700"/>
      </dsp:txXfrm>
    </dsp:sp>
    <dsp:sp modelId="{EBDD6A42-07AB-48D3-9D78-F81A400CBFDC}">
      <dsp:nvSpPr>
        <dsp:cNvPr id="0" name=""/>
        <dsp:cNvSpPr/>
      </dsp:nvSpPr>
      <dsp:spPr>
        <a:xfrm rot="11957666">
          <a:off x="604214" y="1872671"/>
          <a:ext cx="962449" cy="3233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AA4528-479A-41D1-9C4C-2DFF3D1F0D9C}">
      <dsp:nvSpPr>
        <dsp:cNvPr id="0" name=""/>
        <dsp:cNvSpPr/>
      </dsp:nvSpPr>
      <dsp:spPr>
        <a:xfrm>
          <a:off x="0" y="1410814"/>
          <a:ext cx="1262487" cy="929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обучающихся 1-4 классов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1410814"/>
        <a:ext cx="1262487" cy="929036"/>
      </dsp:txXfrm>
    </dsp:sp>
    <dsp:sp modelId="{4408EBF6-C6AD-4A65-A31E-CABA5FA8EB83}">
      <dsp:nvSpPr>
        <dsp:cNvPr id="0" name=""/>
        <dsp:cNvSpPr/>
      </dsp:nvSpPr>
      <dsp:spPr>
        <a:xfrm rot="14985828">
          <a:off x="1182333" y="1139101"/>
          <a:ext cx="1081205" cy="3233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6F78D-5971-4569-A87A-65CD7AB2E23B}">
      <dsp:nvSpPr>
        <dsp:cNvPr id="0" name=""/>
        <dsp:cNvSpPr/>
      </dsp:nvSpPr>
      <dsp:spPr>
        <a:xfrm>
          <a:off x="903377" y="369091"/>
          <a:ext cx="1265139" cy="84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обучающихся 5-6 классов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03377" y="369091"/>
        <a:ext cx="1265139" cy="848889"/>
      </dsp:txXfrm>
    </dsp:sp>
    <dsp:sp modelId="{F1BBA7DB-6379-417F-AE0B-74CED0041B8F}">
      <dsp:nvSpPr>
        <dsp:cNvPr id="0" name=""/>
        <dsp:cNvSpPr/>
      </dsp:nvSpPr>
      <dsp:spPr>
        <a:xfrm rot="17874504">
          <a:off x="2102975" y="1136212"/>
          <a:ext cx="1216601" cy="3233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368FEA-F2D0-4819-BC1F-3FD085FB0529}">
      <dsp:nvSpPr>
        <dsp:cNvPr id="0" name=""/>
        <dsp:cNvSpPr/>
      </dsp:nvSpPr>
      <dsp:spPr>
        <a:xfrm>
          <a:off x="2351347" y="346938"/>
          <a:ext cx="1289298" cy="826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обучающихся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7-8 классов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2351347" y="346938"/>
        <a:ext cx="1289298" cy="826779"/>
      </dsp:txXfrm>
    </dsp:sp>
    <dsp:sp modelId="{D584DF5E-0A0C-42FA-BFA4-64744AF748EA}">
      <dsp:nvSpPr>
        <dsp:cNvPr id="0" name=""/>
        <dsp:cNvSpPr/>
      </dsp:nvSpPr>
      <dsp:spPr>
        <a:xfrm rot="20293194">
          <a:off x="2672059" y="1830875"/>
          <a:ext cx="947621" cy="3233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7DFB3-8229-4903-AB63-FC625A4E5A64}">
      <dsp:nvSpPr>
        <dsp:cNvPr id="0" name=""/>
        <dsp:cNvSpPr/>
      </dsp:nvSpPr>
      <dsp:spPr>
        <a:xfrm>
          <a:off x="2936712" y="1388402"/>
          <a:ext cx="1298288" cy="856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обучающихся 9-11 классов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936712" y="1388402"/>
        <a:ext cx="1298288" cy="856672"/>
      </dsp:txXfrm>
    </dsp:sp>
    <dsp:sp modelId="{914EC4A1-06F5-4751-8C75-4B7B04C93618}">
      <dsp:nvSpPr>
        <dsp:cNvPr id="0" name=""/>
        <dsp:cNvSpPr/>
      </dsp:nvSpPr>
      <dsp:spPr>
        <a:xfrm rot="1071299">
          <a:off x="2696651" y="2569018"/>
          <a:ext cx="920066" cy="3233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7F3605-0243-47A8-95E9-524AF3C4902B}">
      <dsp:nvSpPr>
        <dsp:cNvPr id="0" name=""/>
        <dsp:cNvSpPr/>
      </dsp:nvSpPr>
      <dsp:spPr>
        <a:xfrm>
          <a:off x="2954120" y="2437886"/>
          <a:ext cx="1280879" cy="867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студентов СПО и 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(1-2 курс)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954120" y="2437886"/>
        <a:ext cx="1280879" cy="8677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CD6BC-4AAC-4300-9E18-5D89ED1FEB86}">
      <dsp:nvSpPr>
        <dsp:cNvPr id="0" name=""/>
        <dsp:cNvSpPr/>
      </dsp:nvSpPr>
      <dsp:spPr>
        <a:xfrm>
          <a:off x="273957" y="447132"/>
          <a:ext cx="1312604" cy="574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Разделы пособия</a:t>
          </a:r>
          <a:endParaRPr lang="ru-RU" sz="1600" b="1" kern="1200" dirty="0"/>
        </a:p>
      </dsp:txBody>
      <dsp:txXfrm>
        <a:off x="273957" y="447132"/>
        <a:ext cx="1312604" cy="574885"/>
      </dsp:txXfrm>
    </dsp:sp>
    <dsp:sp modelId="{CCA154BD-ADED-4156-8F32-55F80F61EA1B}">
      <dsp:nvSpPr>
        <dsp:cNvPr id="0" name=""/>
        <dsp:cNvSpPr/>
      </dsp:nvSpPr>
      <dsp:spPr>
        <a:xfrm rot="17791149">
          <a:off x="1410343" y="429508"/>
          <a:ext cx="63673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36736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7791149">
        <a:off x="1712793" y="433785"/>
        <a:ext cx="31836" cy="31836"/>
      </dsp:txXfrm>
    </dsp:sp>
    <dsp:sp modelId="{7DBB1CA5-A1F4-448E-9E10-F759D8F890C0}">
      <dsp:nvSpPr>
        <dsp:cNvPr id="0" name=""/>
        <dsp:cNvSpPr/>
      </dsp:nvSpPr>
      <dsp:spPr>
        <a:xfrm>
          <a:off x="1870862" y="0"/>
          <a:ext cx="1001455" cy="329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История</a:t>
          </a:r>
          <a:endParaRPr lang="ru-RU" sz="1100" b="1" kern="1200" dirty="0"/>
        </a:p>
      </dsp:txBody>
      <dsp:txXfrm>
        <a:off x="1870862" y="0"/>
        <a:ext cx="1001455" cy="329662"/>
      </dsp:txXfrm>
    </dsp:sp>
    <dsp:sp modelId="{B41B7EF7-DFE0-4819-81F4-7B825CA3FC90}">
      <dsp:nvSpPr>
        <dsp:cNvPr id="0" name=""/>
        <dsp:cNvSpPr/>
      </dsp:nvSpPr>
      <dsp:spPr>
        <a:xfrm rot="21060510">
          <a:off x="1579230" y="621136"/>
          <a:ext cx="119322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93226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1060510">
        <a:off x="2146012" y="611500"/>
        <a:ext cx="59661" cy="59661"/>
      </dsp:txXfrm>
    </dsp:sp>
    <dsp:sp modelId="{54282AFE-0082-4C99-BA7F-845230B521A7}">
      <dsp:nvSpPr>
        <dsp:cNvPr id="0" name=""/>
        <dsp:cNvSpPr/>
      </dsp:nvSpPr>
      <dsp:spPr>
        <a:xfrm>
          <a:off x="2765125" y="383256"/>
          <a:ext cx="914833" cy="329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Природа</a:t>
          </a:r>
          <a:endParaRPr lang="ru-RU" sz="1100" b="1" kern="1200" dirty="0"/>
        </a:p>
      </dsp:txBody>
      <dsp:txXfrm>
        <a:off x="2765125" y="383256"/>
        <a:ext cx="914833" cy="329662"/>
      </dsp:txXfrm>
    </dsp:sp>
    <dsp:sp modelId="{4A0291BD-7A6A-4731-AE87-F15135CBD957}">
      <dsp:nvSpPr>
        <dsp:cNvPr id="0" name=""/>
        <dsp:cNvSpPr/>
      </dsp:nvSpPr>
      <dsp:spPr>
        <a:xfrm rot="1347740">
          <a:off x="1567025" y="812764"/>
          <a:ext cx="51499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514999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347740">
        <a:off x="1811650" y="820084"/>
        <a:ext cx="25749" cy="25749"/>
      </dsp:txXfrm>
    </dsp:sp>
    <dsp:sp modelId="{CD8A4EC5-09C3-4BE5-A485-CA98B5944254}">
      <dsp:nvSpPr>
        <dsp:cNvPr id="0" name=""/>
        <dsp:cNvSpPr/>
      </dsp:nvSpPr>
      <dsp:spPr>
        <a:xfrm>
          <a:off x="2062488" y="766512"/>
          <a:ext cx="960326" cy="329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Культура</a:t>
          </a:r>
          <a:endParaRPr lang="ru-RU" sz="1100" b="1" kern="1200" dirty="0"/>
        </a:p>
      </dsp:txBody>
      <dsp:txXfrm>
        <a:off x="2062488" y="766512"/>
        <a:ext cx="960326" cy="329662"/>
      </dsp:txXfrm>
    </dsp:sp>
    <dsp:sp modelId="{67BAAE58-C929-4AC4-84A4-EBA2661C98EA}">
      <dsp:nvSpPr>
        <dsp:cNvPr id="0" name=""/>
        <dsp:cNvSpPr/>
      </dsp:nvSpPr>
      <dsp:spPr>
        <a:xfrm rot="1624359">
          <a:off x="1517978" y="999251"/>
          <a:ext cx="12518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51853" y="201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4359">
        <a:off x="2112609" y="988150"/>
        <a:ext cx="62592" cy="62592"/>
      </dsp:txXfrm>
    </dsp:sp>
    <dsp:sp modelId="{20191CBF-8D97-4A80-8B31-4F65C73280E6}">
      <dsp:nvSpPr>
        <dsp:cNvPr id="0" name=""/>
        <dsp:cNvSpPr/>
      </dsp:nvSpPr>
      <dsp:spPr>
        <a:xfrm>
          <a:off x="2701249" y="1139487"/>
          <a:ext cx="960326" cy="329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Экономика</a:t>
          </a:r>
          <a:endParaRPr lang="ru-RU" sz="1100" b="1" kern="1200" dirty="0"/>
        </a:p>
      </dsp:txBody>
      <dsp:txXfrm>
        <a:off x="2701249" y="1139487"/>
        <a:ext cx="960326" cy="32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E8BF4-EAE5-47FC-8D1A-AEC477D7192B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3A74-E834-4647-9B0E-503B4E4A2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98AB-D0EC-4519-B986-3D70EE565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33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38D4-54AB-48CC-90B8-1AD40BC8D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90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DE9D-BCEE-4851-AE5F-9C96AD048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24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5C1A-E416-458D-99CA-1C09B4521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33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D3C-68D8-4317-B226-646CB376EA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58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51F-7B54-424C-8516-6C76A06C7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9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F26A-ECD6-48FC-8E87-E3EE275748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32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057B-CCC3-462B-AE76-1FCF9DA0E4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86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E861-C301-4205-A6C8-B48BB0B5E6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28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CECD-7CC1-42A2-AFC7-9A6ECA8360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98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76D3-2224-4FCF-A1A5-6070E98AB6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7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F51E-EA19-4D21-A2B1-CF845924B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585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881C-81BD-49DA-9804-3909F44B6A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859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293F-4AD9-45D0-BEC7-3A7EE1A36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90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9F8-2962-4522-93A4-7103799C6D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24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FE9F-134E-45F3-AE48-BAA8AFB4A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3159-21B2-4C20-BEFC-5DA3ED2499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3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F74-9CDA-48DB-802E-DFD510C6E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86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3A59-DBE3-42A1-82C3-3C094B69B4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28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BE18-8F8E-44EB-9783-919C8D278E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98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B91-B1BA-4307-B8EC-B8F9218597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74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6AE8-7AAF-46BB-9AE9-CF67B2164C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8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EBC9C05-D97A-4D74-9164-04471EA83719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31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03CC228-E344-4EE5-B39A-02796FECF49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02.03.2018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31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elved.beliro.ru/wp-content/uploads/2017/10/Uchebnoe-posobie-7-8.pdf" TargetMode="External"/><Relationship Id="rId5" Type="http://schemas.openxmlformats.org/officeDocument/2006/relationships/hyperlink" Target="http://belved.beliro.ru/wp-content/uploads/2017/10/Uchebnoe-posobie-5-6.pdf" TargetMode="External"/><Relationship Id="rId4" Type="http://schemas.openxmlformats.org/officeDocument/2006/relationships/hyperlink" Target="http://belved.beliro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hlyahova_ib@beliro.r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moskvitina_ln@beliro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elved.belir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://belved.beliro.ru/wp-content/uploads/2017/10/Uchebnoe-posobie-7-8.pdf" TargetMode="External"/><Relationship Id="rId4" Type="http://schemas.openxmlformats.org/officeDocument/2006/relationships/hyperlink" Target="http://belved.beliro.ru/wp-content/uploads/2017/10/Uchebnoe-posobie-5-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714" y="1959429"/>
            <a:ext cx="7615646" cy="3383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диагностики уровня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развития детей и молодёжи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рамках проекта«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Социокультурное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подрастающего поколения через изучение родного края («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»)» 2014-2018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1011" y="5113420"/>
            <a:ext cx="6366456" cy="151597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февраля 2018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665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58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261257"/>
            <a:ext cx="81937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6218" cy="76753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5761" y="1123407"/>
          <a:ext cx="8595359" cy="584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65"/>
                <a:gridCol w="4245428"/>
                <a:gridCol w="3775166"/>
              </a:tblGrid>
              <a:tr h="544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Издания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2015 года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Издания 2016 года (переработанные и переизданные)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Стручаева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 Т.М.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Стручаев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 В.В., Соловей Е.А., Чернова И.Г.,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Шиянова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 И.В. и др. «Мой край – родная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Белгородчина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Рабочая тетрадь по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Белгородоведению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». Белгород, ООО «Эпицентр», 2015. 72 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Нет.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Замечаний не было</a:t>
                      </a:r>
                    </a:p>
                  </a:txBody>
                  <a:tcPr marL="68580" marR="68580" marT="0" marB="0"/>
                </a:tc>
              </a:tr>
              <a:tr h="15073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Белгородоведение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5-6 классы: учебное пособие / А.Н. Петин, А.И.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Папков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И.В.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Патролин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и др. – Белгород: «КОНСТАНТА», 2015. – 250 с.: с ил.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Белгородоведение 5-6 классы: учебное пособие / А.Н. Петин, А.И. Папков, И.В. Патролин и др. – Изд.2-е испр. - Белгород: «КОНСТАНТА», 2016. – 250 с.: с ил.</a:t>
                      </a:r>
                    </a:p>
                  </a:txBody>
                  <a:tcPr marL="68580" marR="68580" marT="0" marB="0"/>
                </a:tc>
              </a:tr>
              <a:tr h="15073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Белгородоведение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7-8 классы: учебное пособие / А.Н. Петин, А.И.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Папков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О.В. Воробьева и др. – Белгород: «КОНСТАНТА», 2015. – 328 с.: с ил.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Белгородоведение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7-8 классы: учебное пособие / А.Н. Петин, А.И.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Папков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О.В. Воробьева и др. – Изд.2-е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испр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- Белгород: «КОНСТАНТА»,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2016.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– 328 с.: с ил.</a:t>
                      </a:r>
                    </a:p>
                  </a:txBody>
                  <a:tcPr marL="68580" marR="68580" marT="0" marB="0"/>
                </a:tc>
              </a:tr>
              <a:tr h="1016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Белгородоведение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9-11 классы: учебное пособие / Л.Ф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Голдовская-Перистая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К.С Дроздов, Т.А.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Погребняк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и др. – Белгород: «КОНСТАНТА», 2015. – 292 с.: с ил.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Нет.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Замечаний не было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80161" y="354764"/>
            <a:ext cx="7393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Письмо департамента  от 13.02.2018 № 9-09/14/720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 реализации проекта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58" y="303278"/>
            <a:ext cx="1006218" cy="7675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6389" y="1071154"/>
            <a:ext cx="81642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Переизданные пособия размещены на сайте ОГАОУ ДПО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БелИРО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http://belved.beliro.ru/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разделе «Образовательная деятельность»,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http://belved.beliro.ru/wp-content/uploads/2017/10/Uchebnoe-posobie-5-6.pdf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http://belved.beliro.ru/wp-content/uploads/2017/10/Uchebnoe-posobie-7-8.pdf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находятся в свободном доступе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58" y="303278"/>
            <a:ext cx="1006218" cy="76753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85690"/>
            <a:ext cx="4040659" cy="22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4" y="1029839"/>
            <a:ext cx="7183018" cy="40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0904" y="274319"/>
            <a:ext cx="4611048" cy="25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 диагностики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развития детей и молодежи проекта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Шляхова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И.Б. старший методист центра сопровождения работы с одаренными детьми и молодежью ОГАОУ ДПО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БелИРО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652" y="159586"/>
            <a:ext cx="1623172" cy="1238140"/>
          </a:xfrm>
          <a:prstGeom prst="rect">
            <a:avLst/>
          </a:prstGeom>
        </p:spPr>
      </p:pic>
      <p:pic>
        <p:nvPicPr>
          <p:cNvPr id="8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32" y="305076"/>
            <a:ext cx="2504810" cy="118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Идентичность вопросов 2014 года и 2018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-Целевая аудитория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организации, участвующие в диагностике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Обработка результатов (с учетом, что с 2015 года обязательное внедрение «Белгородоведения»)</a:t>
            </a: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652" y="159586"/>
            <a:ext cx="1623172" cy="1238140"/>
          </a:xfrm>
          <a:prstGeom prst="rect">
            <a:avLst/>
          </a:prstGeom>
        </p:spPr>
      </p:pic>
      <p:pic>
        <p:nvPicPr>
          <p:cNvPr id="8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32" y="305076"/>
            <a:ext cx="2504810" cy="118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4571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Идентичность вопросов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2014 года и 2018 года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начальной школы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какие праздники, кроме государственных праздников РФ, отмечаются в вашей школе на официальном уровне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января – День образования Белгородской области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января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день: день рождения дважды Героя Социалистического труда В.Я.Горина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февраля – День освобождения Старого Оскола от немецко-фашистских захватчиков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июля – День Петра и Павла – День танкового сражения у поселка Прохоровка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августа – День освобождения Белгорода от немецко-фашистских захватчиков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октября – День флага Белгородской области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20 ВОПРОСОВ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3642" y="159586"/>
            <a:ext cx="1084181" cy="827003"/>
          </a:xfrm>
          <a:prstGeom prst="rect">
            <a:avLst/>
          </a:prstGeom>
        </p:spPr>
      </p:pic>
      <p:pic>
        <p:nvPicPr>
          <p:cNvPr id="8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32" y="305076"/>
            <a:ext cx="1497415" cy="70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4571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Идентичность вопросов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2014 года и 2018 года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НАПРИМЕР: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старшей школы, СПО и ВО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каком году утвержден Флаг Белгородской области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означают цвета на флаге Белгородской области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праздники, кроме государственных праздников РФ, отмечаются в Белгородской области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праздники кроме государственных праздников РФ, отмечаются в вашей школе / учебном заведении на официальном уровне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муниципальных районов, городских округов, городских и сельских поселений входят в состав Белгородской области </a:t>
            </a:r>
          </a:p>
          <a:p>
            <a:pPr marL="457200" indent="-4572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Гербы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ВУЗ Белгородской области и пр.</a:t>
            </a:r>
          </a:p>
          <a:p>
            <a:pPr marL="457200" indent="-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34  ВОПРОСА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3642" y="159586"/>
            <a:ext cx="1084181" cy="827003"/>
          </a:xfrm>
          <a:prstGeom prst="rect">
            <a:avLst/>
          </a:prstGeom>
        </p:spPr>
      </p:pic>
      <p:pic>
        <p:nvPicPr>
          <p:cNvPr id="8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32" y="305076"/>
            <a:ext cx="1497415" cy="70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983" y="457200"/>
            <a:ext cx="6067354" cy="9384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результату проекта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1708484"/>
            <a:ext cx="81937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- Доля  дошкольников, ознакомленных с основами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белгородоведения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2017-2018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году, - не менее 100 %;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Доля школьников, изучающих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2017-2018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году, - не менее 100 % 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Подтверждение 100 % охвата обучающихся к маю 2018 года  (в т.ч. учебные пособия, в качестве доп. материалов, конкурсы, мероприятия, акции, праздники и пр.)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592" y="159586"/>
            <a:ext cx="1289232" cy="983414"/>
          </a:xfrm>
          <a:prstGeom prst="rect">
            <a:avLst/>
          </a:prstGeom>
        </p:spPr>
      </p:pic>
      <p:pic>
        <p:nvPicPr>
          <p:cNvPr id="8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32" y="305076"/>
            <a:ext cx="1747082" cy="825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Контакты: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Шляхова Ирина Борисовна -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shlyahova_ib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@beliro.ro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Москвитина Лариса Николаевна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moskvitina_ln@beliro.ru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(4722) 31 -57-19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4652" y="159586"/>
            <a:ext cx="1623172" cy="1238140"/>
          </a:xfrm>
          <a:prstGeom prst="rect">
            <a:avLst/>
          </a:prstGeom>
        </p:spPr>
      </p:pic>
      <p:pic>
        <p:nvPicPr>
          <p:cNvPr id="8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132" y="305076"/>
            <a:ext cx="2504810" cy="118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Технические аспекты и принцип работы в программной оболочке по организации диагностики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Немыкин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Иван Олегович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программист центра информационных технологий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ОГАОУ ДПО «БелИРО»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(4722) 34-19-64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652" y="159586"/>
            <a:ext cx="1623172" cy="1238140"/>
          </a:xfrm>
          <a:prstGeom prst="rect">
            <a:avLst/>
          </a:prstGeom>
        </p:spPr>
      </p:pic>
      <p:pic>
        <p:nvPicPr>
          <p:cNvPr id="8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32" y="305076"/>
            <a:ext cx="2504810" cy="118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5152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754" y="290239"/>
            <a:ext cx="1554480" cy="11857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9269" y="992779"/>
            <a:ext cx="804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9" y="474894"/>
            <a:ext cx="2586445" cy="122268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0264" y="1750424"/>
          <a:ext cx="8255724" cy="534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020"/>
                <a:gridCol w="4045704"/>
              </a:tblGrid>
              <a:tr h="4979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36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и перспективы реализации проекта «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Белгородоведение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Москвитина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Лариса Николаевна,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зав. центром сопровождения работы с одаренными детьми 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825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диагностики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социокульурного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 детей и молодежи проекта «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Белгородоведение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Шляхова Ирина Борисовна, ст.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методист центра сопровождения работы с одаренными детьми, администратор проекта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481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Технические аспекты и принцип работы в программной оболочке по организации диагностики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Немыкин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Иван Олегович, программист центра информационных технологий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ОГАОУ ДПО «БелИРО»</a:t>
                      </a:r>
                    </a:p>
                    <a:p>
                      <a:pPr algn="l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5152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754" y="290239"/>
            <a:ext cx="1554480" cy="11857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9269" y="1502228"/>
            <a:ext cx="8046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Итоги и перспективы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реализации проекта«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Социокультурное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развитие подрастающего поколения через изучение родного края («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»)»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Москвитина Л.Н., зав центром сопровождения работы с одаренными детьми и молодежью ОГАОУ ДПО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БелИРО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1026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9" y="474894"/>
            <a:ext cx="2506693" cy="1184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5152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754" y="290239"/>
            <a:ext cx="1554480" cy="11857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4766" y="1436914"/>
            <a:ext cx="82818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утвержден на заседании «малого» Правительства в 2014 г.;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Подготовка учебных пособий;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Внедрение дополнительных материалов (учебные пособия);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Экспертиза учебных пособий (ФАДН);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Мероприятия  (конференции - 2, семинары – более 10, ежегодные конкурсы – 4; методические рекомендации);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Диагностика 2014 год и  2018 год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Pictures\Saved Pictures\департамент 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9" y="474894"/>
            <a:ext cx="2586445" cy="1105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/>
          <a:lstStyle/>
          <a:p>
            <a:endParaRPr lang="ru-RU" sz="3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8175B42B-B075-4DF8-B4E2-84BE47EB2CE6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0686" y="261257"/>
            <a:ext cx="5342708" cy="9797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3340" tIns="53340" rIns="53340" bIns="53340" spcCol="1270" anchor="ctr"/>
          <a:lstStyle/>
          <a:p>
            <a:pPr algn="ctr" defTabSz="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Разработка  УМК интегрированного курса «Белгородоведение» </a:t>
            </a:r>
          </a:p>
          <a:p>
            <a:pPr algn="ctr" defTabSz="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(2014-2015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уч.год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395536" y="1484784"/>
          <a:ext cx="8496944" cy="500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Штриховая стрелка вправо 14"/>
          <p:cNvSpPr/>
          <p:nvPr/>
        </p:nvSpPr>
        <p:spPr>
          <a:xfrm rot="5400000">
            <a:off x="4657599" y="1235088"/>
            <a:ext cx="428628" cy="259545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/>
          <a:lstStyle/>
          <a:p>
            <a:endParaRPr lang="ru-RU" sz="3000" smtClean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E3AC8893-2280-4AA4-BA5C-16EC3B316E3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503" y="0"/>
            <a:ext cx="8604448" cy="212365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УЧЕБНО-МЕТОДИЧЕСКИЙ КОМПЛЕКС Интегрированного курса «Белгородоведение»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Включает: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273050" y="836613"/>
            <a:ext cx="8634413" cy="6021387"/>
            <a:chOff x="436918" y="2073227"/>
            <a:chExt cx="8402810" cy="4713523"/>
          </a:xfrm>
        </p:grpSpPr>
        <p:graphicFrame>
          <p:nvGraphicFramePr>
            <p:cNvPr id="11" name="Схема 10"/>
            <p:cNvGraphicFramePr/>
            <p:nvPr/>
          </p:nvGraphicFramePr>
          <p:xfrm>
            <a:off x="436918" y="2501729"/>
            <a:ext cx="3898918" cy="42850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" name="Схема 11"/>
            <p:cNvGraphicFramePr/>
            <p:nvPr/>
          </p:nvGraphicFramePr>
          <p:xfrm>
            <a:off x="4604727" y="3419948"/>
            <a:ext cx="4235001" cy="33055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13" name="Схема 12"/>
            <p:cNvGraphicFramePr/>
            <p:nvPr/>
          </p:nvGraphicFramePr>
          <p:xfrm>
            <a:off x="4873618" y="2073227"/>
            <a:ext cx="3764472" cy="14691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4" name="Стрелка вправо 13"/>
            <p:cNvSpPr/>
            <p:nvPr/>
          </p:nvSpPr>
          <p:spPr>
            <a:xfrm>
              <a:off x="4604727" y="2685372"/>
              <a:ext cx="336114" cy="183644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1.Приказ департамента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26.08.2014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2698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 реализации проекта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подрастающего поколения через изучение родного края («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Приказ департамента  от 27.08.2015 № 3593 «О внедрении интегрированного курса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3.Письмо ОГАОУ ДПО «Белгородский институт развития образования» от 22.05.2017 № 759 «О временном изъятии из обращения пособий интегрированного курса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Письмо департамента  от 13.02.2018 № 9-09/14/720 «О реализации проекта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Белгородоведение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58" y="303278"/>
            <a:ext cx="1006218" cy="767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Выдержка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приказа департамента  от 27.08.2015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3593 «О внедрении интегрированного курса «Белгородоведение»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«1. Руководителям органов  управления образованием муниципальных образований: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внедрить с 01 сентября 2015 года в образовательные организации Белгородской области интегрированный курс «Белгородоведение» в качестве дополнительного  сопровождения урочной  деятельности, внеурочной деятельности  и дополнительного образования»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641" y="-1"/>
            <a:ext cx="993707" cy="757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0"/>
            <a:ext cx="91602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57590"/>
            <a:ext cx="899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27" y="457200"/>
            <a:ext cx="819374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Выдержка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письма департамента  от 13.02.2018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9-09/14/720 «О реализации проекта «Белгородоведение»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«Доводим до вашего сведения, что письмо ОГАОУ ДПО «Белгородский институт развития образования» от 22.05.2017 № 759 «О временном изъятии из обращения пособий интегрированного курса «Белгородоведение» утратило свою силу. Пособия для 5-6 классов и 7-8 классов ….. были переизданы и заменены на переработанные авторским коллективом в соответствии с рекомендациями Федерального агентства по делам национальностей (…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Изд.2-е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….). Переизданные пособия размещены на сайте ОГАОУ ДПО «БелИРО» (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http://belved.beliro.ru/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разделе «Образовательная деятельность», «Белгородоведение» (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http://belved.beliro.ru/wp-content/uploads/2017/10/Uchebnoe-posobie-5-6.pdf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http://belved.beliro.ru/wp-content/uploads/2017/10/Uchebnoe-posobie-7-8.pdf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находятся в свободном доступе.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проекта «Белгородоведение»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 планом мероприятий государственной программы «Развитие образования Белгородской области на 2014-2020 годы» подпрограммы «Государственная политика», приказами департамента образования Белгородской области: от 26 августа 2014 года № 2698 «О реализации проекта «Социокультурное развитие подрастающего поколения через изучение родного края» («Белгородоведение»);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27.08.2015 №3593 «О внедрении интегрированного курса «Белгородоведение»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641" y="-1"/>
            <a:ext cx="993707" cy="757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3503</TotalTime>
  <Words>976</Words>
  <Application>Microsoft Office PowerPoint</Application>
  <PresentationFormat>Экран (4:3)</PresentationFormat>
  <Paragraphs>221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Шаблон презентации</vt:lpstr>
      <vt:lpstr>1_Шаблон презентации</vt:lpstr>
      <vt:lpstr>Организация диагностики уровня социокультурного развития детей и молодёжи  (в рамках проекта«Социокультурное развитие подрастающего поколения через изучение родного края («Белгородоведение»)» 2014-2018 </vt:lpstr>
      <vt:lpstr> </vt:lpstr>
      <vt:lpstr> </vt:lpstr>
      <vt:lpstr> </vt:lpstr>
      <vt:lpstr>Слайд 5</vt:lpstr>
      <vt:lpstr>Слайд 6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Требования к результату проекта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shlyahova</cp:lastModifiedBy>
  <cp:revision>505</cp:revision>
  <dcterms:created xsi:type="dcterms:W3CDTF">2014-09-29T19:10:48Z</dcterms:created>
  <dcterms:modified xsi:type="dcterms:W3CDTF">2018-03-02T10:47:13Z</dcterms:modified>
</cp:coreProperties>
</file>